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50" d="100"/>
          <a:sy n="150" d="100"/>
        </p:scale>
        <p:origin x="-552" y="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08-04-2024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08-04-2024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08-04-2024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08-04-2024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08-04-2024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08-04-2024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08-04-2024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08-04-2024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08-04-2024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08-04-2024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08-04-2024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E9A3-D9A1-439F-B2B6-F96B10C28032}" type="datetimeFigureOut">
              <a:rPr lang="da-DK" smtClean="0"/>
              <a:pPr/>
              <a:t>08-04-2024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6408712" cy="936103"/>
          </a:xfrm>
        </p:spPr>
        <p:txBody>
          <a:bodyPr>
            <a:normAutofit/>
          </a:bodyPr>
          <a:lstStyle/>
          <a:p>
            <a:pPr algn="l"/>
            <a:r>
              <a:rPr lang="da-DK" sz="2200" b="1" dirty="0" err="1" smtClean="0"/>
              <a:t>Vimmersvej</a:t>
            </a:r>
            <a:r>
              <a:rPr lang="da-DK" sz="2200" b="1" dirty="0" smtClean="0"/>
              <a:t/>
            </a:r>
            <a:br>
              <a:rPr lang="da-DK" sz="2200" b="1" dirty="0" smtClean="0"/>
            </a:br>
            <a:r>
              <a:rPr lang="da-DK" sz="1800" dirty="0" smtClean="0"/>
              <a:t>Bamses Venner</a:t>
            </a:r>
            <a:endParaRPr lang="da-DK" sz="1800" b="1" dirty="0"/>
          </a:p>
        </p:txBody>
      </p:sp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4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2571736" y="3786190"/>
            <a:ext cx="61727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i="1" dirty="0" err="1" smtClean="0"/>
              <a:t>Ihhh-ih-ih-ih-ih</a:t>
            </a:r>
            <a:r>
              <a:rPr lang="da-DK" i="1" dirty="0" smtClean="0"/>
              <a:t> </a:t>
            </a:r>
            <a:r>
              <a:rPr lang="da-DK" i="1" dirty="0" err="1" smtClean="0"/>
              <a:t>um</a:t>
            </a:r>
            <a:r>
              <a:rPr lang="da-DK" i="1" dirty="0" smtClean="0"/>
              <a:t> mam oh </a:t>
            </a:r>
            <a:r>
              <a:rPr lang="da-DK" i="1" dirty="0" err="1" smtClean="0"/>
              <a:t>wæ</a:t>
            </a:r>
            <a:endParaRPr lang="da-DK" dirty="0" smtClean="0"/>
          </a:p>
          <a:p>
            <a:r>
              <a:rPr lang="da-DK" i="1" dirty="0" err="1" smtClean="0"/>
              <a:t>Ihhh-ih-ih-ih-ih</a:t>
            </a:r>
            <a:r>
              <a:rPr lang="da-DK" i="1" dirty="0" smtClean="0"/>
              <a:t> </a:t>
            </a:r>
            <a:r>
              <a:rPr lang="da-DK" i="1" dirty="0" err="1" smtClean="0"/>
              <a:t>um</a:t>
            </a:r>
            <a:r>
              <a:rPr lang="da-DK" i="1" dirty="0" smtClean="0"/>
              <a:t> mam oh </a:t>
            </a:r>
            <a:r>
              <a:rPr lang="da-DK" i="1" dirty="0" err="1" smtClean="0"/>
              <a:t>wæ</a:t>
            </a:r>
            <a:endParaRPr lang="da-DK" dirty="0" smtClean="0"/>
          </a:p>
          <a:p>
            <a:r>
              <a:rPr lang="da-DK" dirty="0" smtClean="0"/>
              <a:t> </a:t>
            </a:r>
          </a:p>
          <a:p>
            <a:r>
              <a:rPr lang="da-DK" i="1" dirty="0" err="1" smtClean="0"/>
              <a:t>Vimmersvej</a:t>
            </a:r>
            <a:r>
              <a:rPr lang="da-DK" i="1" dirty="0" smtClean="0"/>
              <a:t> og </a:t>
            </a:r>
            <a:r>
              <a:rPr lang="da-DK" i="1" dirty="0" err="1" smtClean="0"/>
              <a:t>Vimmersvej</a:t>
            </a:r>
            <a:r>
              <a:rPr lang="da-DK" i="1" dirty="0" smtClean="0"/>
              <a:t> og </a:t>
            </a:r>
            <a:r>
              <a:rPr lang="da-DK" i="1" dirty="0" err="1" smtClean="0"/>
              <a:t>Vimmersvej</a:t>
            </a:r>
            <a:r>
              <a:rPr lang="da-DK" i="1" dirty="0" smtClean="0"/>
              <a:t> og </a:t>
            </a:r>
            <a:r>
              <a:rPr lang="da-DK" i="1" dirty="0" err="1" smtClean="0"/>
              <a:t>Vimmersvej</a:t>
            </a:r>
            <a:endParaRPr lang="da-DK" dirty="0" smtClean="0"/>
          </a:p>
          <a:p>
            <a:r>
              <a:rPr lang="da-DK" i="1" dirty="0" err="1" smtClean="0"/>
              <a:t>Vimmersvej</a:t>
            </a:r>
            <a:r>
              <a:rPr lang="da-DK" i="1" dirty="0" smtClean="0"/>
              <a:t> og </a:t>
            </a:r>
            <a:r>
              <a:rPr lang="da-DK" i="1" dirty="0" err="1" smtClean="0"/>
              <a:t>Vimmersvej</a:t>
            </a:r>
            <a:r>
              <a:rPr lang="da-DK" i="1" dirty="0" smtClean="0"/>
              <a:t> og </a:t>
            </a:r>
            <a:r>
              <a:rPr lang="da-DK" i="1" dirty="0" err="1" smtClean="0"/>
              <a:t>Vimmersvej</a:t>
            </a:r>
            <a:r>
              <a:rPr lang="da-DK" i="1" dirty="0" smtClean="0"/>
              <a:t> og </a:t>
            </a:r>
            <a:r>
              <a:rPr lang="da-DK" i="1" dirty="0" err="1" smtClean="0"/>
              <a:t>Vimmersvej</a:t>
            </a:r>
            <a:endParaRPr lang="da-DK" dirty="0" smtClean="0"/>
          </a:p>
          <a:p>
            <a:r>
              <a:rPr lang="da-DK" i="1" dirty="0" err="1" smtClean="0"/>
              <a:t>Vimmersvej</a:t>
            </a:r>
            <a:r>
              <a:rPr lang="da-DK" i="1" dirty="0" smtClean="0"/>
              <a:t> og </a:t>
            </a:r>
            <a:r>
              <a:rPr lang="da-DK" i="1" dirty="0" err="1" smtClean="0"/>
              <a:t>Vimmersvej</a:t>
            </a:r>
            <a:r>
              <a:rPr lang="da-DK" i="1" dirty="0" smtClean="0"/>
              <a:t> og </a:t>
            </a:r>
            <a:r>
              <a:rPr lang="da-DK" i="1" dirty="0" err="1" smtClean="0"/>
              <a:t>Vimmersvej</a:t>
            </a:r>
            <a:r>
              <a:rPr lang="da-DK" i="1" dirty="0" smtClean="0"/>
              <a:t> og </a:t>
            </a:r>
            <a:r>
              <a:rPr lang="da-DK" i="1" dirty="0" err="1" smtClean="0"/>
              <a:t>Vimmersvej</a:t>
            </a:r>
            <a:endParaRPr lang="da-DK" dirty="0" smtClean="0"/>
          </a:p>
          <a:p>
            <a:r>
              <a:rPr lang="da-DK" i="1" dirty="0" err="1" smtClean="0"/>
              <a:t>Vimmersvej</a:t>
            </a:r>
            <a:r>
              <a:rPr lang="da-DK" i="1" dirty="0" smtClean="0"/>
              <a:t> og </a:t>
            </a:r>
            <a:r>
              <a:rPr lang="da-DK" i="1" dirty="0" err="1" smtClean="0"/>
              <a:t>Vimmersvej</a:t>
            </a:r>
            <a:r>
              <a:rPr lang="da-DK" i="1" dirty="0" smtClean="0"/>
              <a:t> og </a:t>
            </a:r>
            <a:r>
              <a:rPr lang="da-DK" i="1" dirty="0" err="1" smtClean="0"/>
              <a:t>Vimmersvej</a:t>
            </a:r>
            <a:r>
              <a:rPr lang="da-DK" i="1" dirty="0" smtClean="0"/>
              <a:t> og </a:t>
            </a:r>
            <a:r>
              <a:rPr lang="da-DK" i="1" dirty="0" err="1" smtClean="0"/>
              <a:t>Vimmersvej</a:t>
            </a:r>
            <a:endParaRPr lang="da-DK" dirty="0"/>
          </a:p>
        </p:txBody>
      </p:sp>
      <p:pic>
        <p:nvPicPr>
          <p:cNvPr id="4098" name="Picture 2" descr="Danmarks første Vimmersvej: Her bor faktisk en dejlig steg – Ekstra Blad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142984"/>
            <a:ext cx="3810000" cy="2543175"/>
          </a:xfrm>
          <a:prstGeom prst="rect">
            <a:avLst/>
          </a:prstGeom>
          <a:noFill/>
        </p:spPr>
      </p:pic>
      <p:pic>
        <p:nvPicPr>
          <p:cNvPr id="4102" name="Picture 6" descr="Eurovisionens Melodi Grand Pri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285860"/>
            <a:ext cx="3156196" cy="2357454"/>
          </a:xfrm>
          <a:prstGeom prst="rect">
            <a:avLst/>
          </a:prstGeom>
          <a:noFill/>
        </p:spPr>
      </p:pic>
      <p:pic>
        <p:nvPicPr>
          <p:cNvPr id="11" name="Picture 2" descr="lion sleep in the tree by wang85 on Deviant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4786322"/>
            <a:ext cx="2088148" cy="1339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2 af 4</a:t>
            </a:r>
            <a:endParaRPr lang="da-DK" dirty="0"/>
          </a:p>
        </p:txBody>
      </p:sp>
      <p:sp>
        <p:nvSpPr>
          <p:cNvPr id="7" name="Tekstboks 6"/>
          <p:cNvSpPr txBox="1"/>
          <p:nvPr/>
        </p:nvSpPr>
        <p:spPr>
          <a:xfrm>
            <a:off x="2571736" y="3786190"/>
            <a:ext cx="61727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Helt deroppe på </a:t>
            </a:r>
            <a:r>
              <a:rPr lang="da-DK" dirty="0" err="1" smtClean="0"/>
              <a:t>Vimmersvej</a:t>
            </a:r>
            <a:r>
              <a:rPr lang="da-DK" dirty="0" smtClean="0"/>
              <a:t>, der bor en dejlig steg,</a:t>
            </a:r>
          </a:p>
          <a:p>
            <a:r>
              <a:rPr lang="da-DK" dirty="0" smtClean="0"/>
              <a:t>Hun går rundt der helt uden bukser, lige noget for mig,</a:t>
            </a:r>
          </a:p>
          <a:p>
            <a:r>
              <a:rPr lang="da-DK" dirty="0" smtClean="0"/>
              <a:t> </a:t>
            </a:r>
          </a:p>
          <a:p>
            <a:r>
              <a:rPr lang="da-DK" i="1" dirty="0" smtClean="0"/>
              <a:t>Hun går rundt med numsen bar, hurra!</a:t>
            </a:r>
            <a:endParaRPr lang="da-DK" dirty="0" smtClean="0"/>
          </a:p>
          <a:p>
            <a:r>
              <a:rPr lang="da-DK" i="1" dirty="0" smtClean="0"/>
              <a:t>Hun går rundt med numsen bar, hurra!</a:t>
            </a:r>
            <a:endParaRPr lang="da-DK" dirty="0"/>
          </a:p>
        </p:txBody>
      </p:sp>
      <p:pic>
        <p:nvPicPr>
          <p:cNvPr id="3076" name="Picture 4" descr="Wallstickers Knagerække tørresnor - TenStickers"/>
          <p:cNvPicPr>
            <a:picLocks noChangeAspect="1" noChangeArrowheads="1"/>
          </p:cNvPicPr>
          <p:nvPr/>
        </p:nvPicPr>
        <p:blipFill>
          <a:blip r:embed="rId2"/>
          <a:srcRect l="61209"/>
          <a:stretch>
            <a:fillRect/>
          </a:stretch>
        </p:blipFill>
        <p:spPr bwMode="auto">
          <a:xfrm flipH="1">
            <a:off x="642910" y="2714620"/>
            <a:ext cx="2571768" cy="3322865"/>
          </a:xfrm>
          <a:prstGeom prst="rect">
            <a:avLst/>
          </a:prstGeom>
          <a:noFill/>
        </p:spPr>
      </p:pic>
      <p:pic>
        <p:nvPicPr>
          <p:cNvPr id="9" name="Picture 4" descr="1980 Denmark: Bamses Venner - Tænker altid på dig (14th place at Eurovision  Song Contest) SUBTITLES - YouTube"/>
          <p:cNvPicPr>
            <a:picLocks noChangeAspect="1" noChangeArrowheads="1"/>
          </p:cNvPicPr>
          <p:nvPr/>
        </p:nvPicPr>
        <p:blipFill>
          <a:blip r:embed="rId3"/>
          <a:srcRect l="12992" r="12992"/>
          <a:stretch>
            <a:fillRect/>
          </a:stretch>
        </p:blipFill>
        <p:spPr bwMode="auto">
          <a:xfrm>
            <a:off x="4143372" y="1357298"/>
            <a:ext cx="2743862" cy="20854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3 af 4</a:t>
            </a:r>
            <a:endParaRPr lang="da-DK" dirty="0"/>
          </a:p>
        </p:txBody>
      </p:sp>
      <p:sp>
        <p:nvSpPr>
          <p:cNvPr id="7" name="Tekstboks 6"/>
          <p:cNvSpPr txBox="1"/>
          <p:nvPr/>
        </p:nvSpPr>
        <p:spPr>
          <a:xfrm>
            <a:off x="2571736" y="3786190"/>
            <a:ext cx="61727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Hver dag jeg kommer hjem fra skole, går jeg hen forbi,</a:t>
            </a:r>
          </a:p>
          <a:p>
            <a:r>
              <a:rPr lang="da-DK" dirty="0" smtClean="0"/>
              <a:t>For at se om hun stadig er der. Det er kun fordi,</a:t>
            </a:r>
          </a:p>
          <a:p>
            <a:r>
              <a:rPr lang="da-DK" dirty="0" smtClean="0"/>
              <a:t> </a:t>
            </a:r>
          </a:p>
          <a:p>
            <a:r>
              <a:rPr lang="da-DK" i="1" dirty="0" smtClean="0"/>
              <a:t>Hun går rundt med numsen bar, hurra!</a:t>
            </a:r>
            <a:endParaRPr lang="da-DK" dirty="0" smtClean="0"/>
          </a:p>
          <a:p>
            <a:r>
              <a:rPr lang="da-DK" i="1" dirty="0" smtClean="0"/>
              <a:t>Hun går rundt med numsen bar, hurra!</a:t>
            </a:r>
            <a:endParaRPr lang="da-DK" dirty="0"/>
          </a:p>
        </p:txBody>
      </p:sp>
      <p:pic>
        <p:nvPicPr>
          <p:cNvPr id="2050" name="Picture 2" descr="Little Boy Feliz Con El Bolso De Escuela Que Va a La Escuela Ilustración  del Vector - Ilustración de estudiante, literatura: 313258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1500174"/>
            <a:ext cx="1031088" cy="2143140"/>
          </a:xfrm>
          <a:prstGeom prst="rect">
            <a:avLst/>
          </a:prstGeom>
          <a:noFill/>
        </p:spPr>
      </p:pic>
      <p:pic>
        <p:nvPicPr>
          <p:cNvPr id="2052" name="Picture 4" descr="Folkeskole, forældre, forskelle. Skole-hjem-samarbejde og  forældreinvolvering i et klasseperspekti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857232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4 af 4</a:t>
            </a:r>
            <a:endParaRPr lang="da-DK" dirty="0"/>
          </a:p>
        </p:txBody>
      </p:sp>
      <p:sp>
        <p:nvSpPr>
          <p:cNvPr id="7" name="Tekstboks 6"/>
          <p:cNvSpPr txBox="1"/>
          <p:nvPr/>
        </p:nvSpPr>
        <p:spPr>
          <a:xfrm>
            <a:off x="2571736" y="3786190"/>
            <a:ext cx="61727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Helt deroppe på </a:t>
            </a:r>
            <a:r>
              <a:rPr lang="da-DK" dirty="0" err="1" smtClean="0"/>
              <a:t>Vimmersvej</a:t>
            </a:r>
            <a:r>
              <a:rPr lang="da-DK" dirty="0" smtClean="0"/>
              <a:t>, der bor en dejlig steg,</a:t>
            </a:r>
          </a:p>
          <a:p>
            <a:r>
              <a:rPr lang="da-DK" dirty="0" smtClean="0"/>
              <a:t>Hun går rundt der helt uden bukser, lige noget for mig,</a:t>
            </a:r>
          </a:p>
          <a:p>
            <a:r>
              <a:rPr lang="da-DK" dirty="0" smtClean="0"/>
              <a:t> </a:t>
            </a:r>
          </a:p>
          <a:p>
            <a:r>
              <a:rPr lang="da-DK" i="1" dirty="0" smtClean="0"/>
              <a:t>Hun går rundt med numsen bar, hurra!</a:t>
            </a:r>
            <a:endParaRPr lang="da-DK" dirty="0" smtClean="0"/>
          </a:p>
          <a:p>
            <a:r>
              <a:rPr lang="da-DK" i="1" dirty="0" smtClean="0"/>
              <a:t>Hun går rundt med numsen bar, hurra!</a:t>
            </a:r>
          </a:p>
          <a:p>
            <a:endParaRPr lang="da-DK" i="1" dirty="0" smtClean="0"/>
          </a:p>
          <a:p>
            <a:r>
              <a:rPr lang="da-DK" i="1" dirty="0" err="1" smtClean="0"/>
              <a:t>Ihhh-ih-ih-ih-ih</a:t>
            </a:r>
            <a:r>
              <a:rPr lang="da-DK" i="1" dirty="0" smtClean="0"/>
              <a:t> </a:t>
            </a:r>
            <a:r>
              <a:rPr lang="da-DK" i="1" dirty="0" err="1" smtClean="0"/>
              <a:t>um</a:t>
            </a:r>
            <a:r>
              <a:rPr lang="da-DK" i="1" dirty="0" smtClean="0"/>
              <a:t> mam oh </a:t>
            </a:r>
            <a:r>
              <a:rPr lang="da-DK" i="1" dirty="0" err="1" smtClean="0"/>
              <a:t>wæ</a:t>
            </a:r>
            <a:endParaRPr lang="da-DK" dirty="0" smtClean="0"/>
          </a:p>
          <a:p>
            <a:r>
              <a:rPr lang="da-DK" i="1" dirty="0" err="1" smtClean="0"/>
              <a:t>Ihhh-ih-ih-ih-ih</a:t>
            </a:r>
            <a:r>
              <a:rPr lang="da-DK" i="1" dirty="0" smtClean="0"/>
              <a:t> </a:t>
            </a:r>
            <a:r>
              <a:rPr lang="da-DK" i="1" dirty="0" err="1" smtClean="0"/>
              <a:t>um</a:t>
            </a:r>
            <a:r>
              <a:rPr lang="da-DK" i="1" dirty="0" smtClean="0"/>
              <a:t> mam oh </a:t>
            </a:r>
            <a:r>
              <a:rPr lang="da-DK" i="1" dirty="0" err="1" smtClean="0"/>
              <a:t>wæ</a:t>
            </a:r>
            <a:endParaRPr lang="da-DK" dirty="0" smtClean="0"/>
          </a:p>
          <a:p>
            <a:endParaRPr lang="da-DK" dirty="0"/>
          </a:p>
        </p:txBody>
      </p:sp>
      <p:pic>
        <p:nvPicPr>
          <p:cNvPr id="1028" name="Picture 4" descr="Flemming Bamse Jørgensen - Wikipedia, den frie encyklopædi"/>
          <p:cNvPicPr>
            <a:picLocks noChangeAspect="1" noChangeArrowheads="1"/>
          </p:cNvPicPr>
          <p:nvPr/>
        </p:nvPicPr>
        <p:blipFill>
          <a:blip r:embed="rId2" cstate="print"/>
          <a:srcRect l="35269" t="12394" r="16404"/>
          <a:stretch>
            <a:fillRect/>
          </a:stretch>
        </p:blipFill>
        <p:spPr bwMode="auto">
          <a:xfrm>
            <a:off x="285720" y="1500174"/>
            <a:ext cx="2071702" cy="2816750"/>
          </a:xfrm>
          <a:prstGeom prst="rect">
            <a:avLst/>
          </a:prstGeom>
          <a:noFill/>
        </p:spPr>
      </p:pic>
      <p:pic>
        <p:nvPicPr>
          <p:cNvPr id="10" name="Picture 2" descr="Bamses Venner – Side 2 – Grens.d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1428736"/>
            <a:ext cx="4387132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3604</TotalTime>
  <Words>98</Words>
  <Application>Microsoft Office PowerPoint</Application>
  <PresentationFormat>Skærmshow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4</vt:i4>
      </vt:variant>
    </vt:vector>
  </HeadingPairs>
  <TitlesOfParts>
    <vt:vector size="5" baseType="lpstr">
      <vt:lpstr>Kontortema</vt:lpstr>
      <vt:lpstr>Vimmersvej Bamses Venner</vt:lpstr>
      <vt:lpstr>Dias nummer 2</vt:lpstr>
      <vt:lpstr>Dias nummer 3</vt:lpstr>
      <vt:lpstr>Dias nummer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Tekst: Musik:</dc:title>
  <dc:creator>Liv</dc:creator>
  <cp:lastModifiedBy>Tommy Torp</cp:lastModifiedBy>
  <cp:revision>21</cp:revision>
  <dcterms:created xsi:type="dcterms:W3CDTF">2013-06-21T20:25:00Z</dcterms:created>
  <dcterms:modified xsi:type="dcterms:W3CDTF">2024-04-09T15:17:03Z</dcterms:modified>
</cp:coreProperties>
</file>