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22-06-2013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err="1" smtClean="0"/>
              <a:t>Vennesang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Tekst: Benny Andersen	Musik:  Povl Dissing/Eva Madsen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211960" y="3501008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/>
              <a:t>Jeg elsker at </a:t>
            </a:r>
            <a:r>
              <a:rPr lang="da-DK" dirty="0" smtClean="0"/>
              <a:t>sidde alene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og </a:t>
            </a:r>
            <a:r>
              <a:rPr lang="da-DK" dirty="0" smtClean="0"/>
              <a:t>drømme </a:t>
            </a:r>
            <a:r>
              <a:rPr lang="da-DK" dirty="0"/>
              <a:t>og </a:t>
            </a:r>
            <a:r>
              <a:rPr lang="da-DK" dirty="0" smtClean="0"/>
              <a:t>fantasere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men har jeg været længe nok </a:t>
            </a:r>
            <a:r>
              <a:rPr lang="da-DK" dirty="0" smtClean="0"/>
              <a:t>alene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vil jeg ikke være alene </a:t>
            </a:r>
            <a:r>
              <a:rPr lang="da-DK" dirty="0" smtClean="0"/>
              <a:t>mere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så er det godt at ha' en rigtig </a:t>
            </a:r>
            <a:r>
              <a:rPr lang="da-DK" dirty="0" smtClean="0"/>
              <a:t>ven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og ha' nogen at snakke med </a:t>
            </a:r>
            <a:r>
              <a:rPr lang="da-DK" dirty="0" smtClean="0"/>
              <a:t>igen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en </a:t>
            </a:r>
            <a:r>
              <a:rPr lang="da-DK" dirty="0"/>
              <a:t>man kan dele sine drømme med,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lege eller danse eller svømme </a:t>
            </a:r>
            <a:r>
              <a:rPr lang="da-DK" dirty="0" smtClean="0"/>
              <a:t>med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rart at være </a:t>
            </a:r>
            <a:r>
              <a:rPr lang="da-DK" dirty="0" smtClean="0"/>
              <a:t>alene - men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bedst at ha' en </a:t>
            </a:r>
            <a:r>
              <a:rPr lang="da-DK" dirty="0" smtClean="0"/>
              <a:t>ven</a:t>
            </a:r>
            <a:r>
              <a:rPr lang="da-DK" dirty="0"/>
              <a:t>!</a:t>
            </a: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14338" name="Picture 2" descr="http://www.lisevindt.dk/malerier/AL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40" y="3356992"/>
            <a:ext cx="2733324" cy="2742783"/>
          </a:xfrm>
          <a:prstGeom prst="rect">
            <a:avLst/>
          </a:prstGeom>
          <a:noFill/>
        </p:spPr>
      </p:pic>
      <p:pic>
        <p:nvPicPr>
          <p:cNvPr id="14340" name="Picture 4" descr="http://www.cori.dk/images/Badepig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4248471" cy="1955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355976" y="3068960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2.	Det </a:t>
            </a:r>
            <a:r>
              <a:rPr lang="da-DK" dirty="0"/>
              <a:t>er dejligt at vandre </a:t>
            </a:r>
            <a:r>
              <a:rPr lang="da-DK" dirty="0" smtClean="0"/>
              <a:t>alene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og kigge på blomster og </a:t>
            </a:r>
            <a:r>
              <a:rPr lang="da-DK" dirty="0" smtClean="0"/>
              <a:t>bier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og på fugle der </a:t>
            </a:r>
            <a:r>
              <a:rPr lang="da-DK" dirty="0" smtClean="0"/>
              <a:t>sidder på grene</a:t>
            </a:r>
            <a:r>
              <a:rPr lang="da-DK" dirty="0"/>
              <a:t> </a:t>
            </a:r>
            <a:endParaRPr lang="da-DK" dirty="0" smtClean="0"/>
          </a:p>
          <a:p>
            <a:pPr marL="342900" indent="-342900"/>
            <a:r>
              <a:rPr lang="da-DK" dirty="0"/>
              <a:t>	</a:t>
            </a:r>
            <a:r>
              <a:rPr lang="da-DK" dirty="0" smtClean="0"/>
              <a:t>men så er der noget i mig der siger:</a:t>
            </a:r>
            <a:br>
              <a:rPr lang="da-DK" dirty="0" smtClean="0"/>
            </a:br>
            <a:r>
              <a:rPr lang="da-DK" dirty="0" smtClean="0"/>
              <a:t>Nu </a:t>
            </a:r>
            <a:r>
              <a:rPr lang="da-DK" dirty="0"/>
              <a:t>er det godt at ha' en rigtig </a:t>
            </a:r>
            <a:r>
              <a:rPr lang="da-DK" dirty="0" smtClean="0"/>
              <a:t>ven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og ha' nogen at snakke med </a:t>
            </a:r>
            <a:r>
              <a:rPr lang="da-DK" dirty="0" smtClean="0"/>
              <a:t>igen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enten </a:t>
            </a:r>
            <a:r>
              <a:rPr lang="da-DK" dirty="0"/>
              <a:t>en med bukser eller kjole </a:t>
            </a:r>
            <a:r>
              <a:rPr lang="da-DK" dirty="0" smtClean="0"/>
              <a:t>på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bare </a:t>
            </a:r>
            <a:r>
              <a:rPr lang="da-DK" dirty="0" smtClean="0"/>
              <a:t>det </a:t>
            </a:r>
            <a:r>
              <a:rPr lang="da-DK" dirty="0"/>
              <a:t>er en man kan stole </a:t>
            </a:r>
            <a:r>
              <a:rPr lang="da-DK" dirty="0" smtClean="0"/>
              <a:t>på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rart at være </a:t>
            </a:r>
            <a:r>
              <a:rPr lang="da-DK" dirty="0" smtClean="0"/>
              <a:t>alene - </a:t>
            </a:r>
            <a:r>
              <a:rPr lang="da-DK" dirty="0"/>
              <a:t>men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bedst at ha' en </a:t>
            </a:r>
            <a:r>
              <a:rPr lang="da-DK" dirty="0" smtClean="0"/>
              <a:t>ven</a:t>
            </a:r>
            <a:r>
              <a:rPr lang="da-DK" dirty="0"/>
              <a:t>!</a:t>
            </a:r>
            <a:endParaRPr lang="da-DK" dirty="0" smtClean="0"/>
          </a:p>
        </p:txBody>
      </p:sp>
      <p:pic>
        <p:nvPicPr>
          <p:cNvPr id="13314" name="Picture 2" descr="http://3.bp.blogspot.com/-uLtPAUjJXG8/UO6jRdzcXcI/AAAAAAAAAUg/MuEnlMMmtTM/s1600/alene+st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307359" cy="2692099"/>
          </a:xfrm>
          <a:prstGeom prst="rect">
            <a:avLst/>
          </a:prstGeom>
          <a:noFill/>
        </p:spPr>
      </p:pic>
      <p:pic>
        <p:nvPicPr>
          <p:cNvPr id="13316" name="Picture 4" descr="http://images.colourbox.com/thumb_COLOURBOX1945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572000" y="3068960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3.	Jeg </a:t>
            </a:r>
            <a:r>
              <a:rPr lang="da-DK" dirty="0"/>
              <a:t>tænker hemmelige </a:t>
            </a:r>
            <a:r>
              <a:rPr lang="da-DK" dirty="0" smtClean="0"/>
              <a:t>tanker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som andre slet ikke </a:t>
            </a:r>
            <a:r>
              <a:rPr lang="da-DK" dirty="0" smtClean="0"/>
              <a:t>aner</a:t>
            </a:r>
            <a:br>
              <a:rPr lang="da-DK" dirty="0" smtClean="0"/>
            </a:br>
            <a:r>
              <a:rPr lang="da-DK" dirty="0"/>
              <a:t>og kun en ven skal man </a:t>
            </a:r>
            <a:r>
              <a:rPr lang="da-DK" dirty="0" smtClean="0"/>
              <a:t>fortælle</a:t>
            </a:r>
            <a:br>
              <a:rPr lang="da-DK" dirty="0" smtClean="0"/>
            </a:br>
            <a:r>
              <a:rPr lang="da-DK" dirty="0"/>
              <a:t>sine hemmelige </a:t>
            </a:r>
            <a:r>
              <a:rPr lang="da-DK" dirty="0" smtClean="0"/>
              <a:t>planer</a:t>
            </a:r>
            <a:r>
              <a:rPr lang="da-DK" dirty="0"/>
              <a:t>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Så </a:t>
            </a:r>
            <a:r>
              <a:rPr lang="da-DK" dirty="0"/>
              <a:t>er det godt at ha' en rigtig </a:t>
            </a:r>
            <a:r>
              <a:rPr lang="da-DK" dirty="0" smtClean="0"/>
              <a:t>ven</a:t>
            </a:r>
            <a:br>
              <a:rPr lang="da-DK" dirty="0" smtClean="0"/>
            </a:br>
            <a:r>
              <a:rPr lang="da-DK" dirty="0"/>
              <a:t>og ha' nogen at betro sig til igen.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Du kan være tynd eller </a:t>
            </a:r>
            <a:r>
              <a:rPr lang="da-DK" dirty="0" err="1"/>
              <a:t>tem'lig</a:t>
            </a:r>
            <a:r>
              <a:rPr lang="da-DK" dirty="0"/>
              <a:t> </a:t>
            </a:r>
            <a:r>
              <a:rPr lang="da-DK" dirty="0" smtClean="0"/>
              <a:t>fed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bare du kan holde på en </a:t>
            </a:r>
            <a:r>
              <a:rPr lang="da-DK" dirty="0" err="1" smtClean="0"/>
              <a:t>hem’lighed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rart at være </a:t>
            </a:r>
            <a:r>
              <a:rPr lang="da-DK" dirty="0" smtClean="0"/>
              <a:t>alene - men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bedst at ha' en ven</a:t>
            </a:r>
            <a:r>
              <a:rPr lang="da-DK" dirty="0" smtClean="0"/>
              <a:t>.</a:t>
            </a:r>
          </a:p>
        </p:txBody>
      </p:sp>
      <p:pic>
        <p:nvPicPr>
          <p:cNvPr id="2050" name="Picture 2" descr="http://www.hair.dk/artikelpic.asp?pic=9_4_123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238625" cy="2486026"/>
          </a:xfrm>
          <a:prstGeom prst="rect">
            <a:avLst/>
          </a:prstGeom>
          <a:noFill/>
        </p:spPr>
      </p:pic>
      <p:pic>
        <p:nvPicPr>
          <p:cNvPr id="2051" name="Picture 3" descr="C:\Users\Liv\Desktop\Facebookopslag\Alenetan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3045894" cy="1656184"/>
          </a:xfrm>
          <a:prstGeom prst="rect">
            <a:avLst/>
          </a:prstGeom>
          <a:noFill/>
        </p:spPr>
      </p:pic>
      <p:pic>
        <p:nvPicPr>
          <p:cNvPr id="2053" name="Picture 5" descr="http://www.helti100.no/media/300x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2857500" cy="244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211960" y="306896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4. 	Jeg </a:t>
            </a:r>
            <a:r>
              <a:rPr lang="da-DK" dirty="0"/>
              <a:t>elsker at lege </a:t>
            </a:r>
            <a:r>
              <a:rPr lang="da-DK" dirty="0" smtClean="0"/>
              <a:t>alene</a:t>
            </a:r>
            <a:br>
              <a:rPr lang="da-DK" dirty="0" smtClean="0"/>
            </a:br>
            <a:r>
              <a:rPr lang="da-DK" dirty="0"/>
              <a:t>og tegne og </a:t>
            </a:r>
            <a:r>
              <a:rPr lang="da-DK" dirty="0" smtClean="0"/>
              <a:t>modellere</a:t>
            </a:r>
            <a:br>
              <a:rPr lang="da-DK" dirty="0" smtClean="0"/>
            </a:br>
            <a:r>
              <a:rPr lang="da-DK" dirty="0"/>
              <a:t>men har jeg leget længe nok </a:t>
            </a:r>
            <a:r>
              <a:rPr lang="da-DK" dirty="0" smtClean="0"/>
              <a:t>alene</a:t>
            </a:r>
            <a:br>
              <a:rPr lang="da-DK" dirty="0" smtClean="0"/>
            </a:br>
            <a:r>
              <a:rPr lang="da-DK" dirty="0"/>
              <a:t>så vil jeg ikke lege alene </a:t>
            </a:r>
            <a:r>
              <a:rPr lang="da-DK" dirty="0" smtClean="0"/>
              <a:t>mere</a:t>
            </a:r>
            <a:r>
              <a:rPr lang="da-DK" dirty="0"/>
              <a:t>.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Så </a:t>
            </a:r>
            <a:r>
              <a:rPr lang="da-DK" dirty="0"/>
              <a:t>er det godt at ha' en rigtig ven,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og ha' nogen at lege med igen.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en man kan hoppe eller gynge med,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en man kan grine eller synge med.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rart at være </a:t>
            </a:r>
            <a:r>
              <a:rPr lang="da-DK" dirty="0" smtClean="0"/>
              <a:t>alene - men</a:t>
            </a:r>
            <a:r>
              <a:rPr lang="da-DK" dirty="0"/>
              <a:t> 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det er bedst at ha' en </a:t>
            </a:r>
            <a:r>
              <a:rPr lang="da-DK" dirty="0" smtClean="0"/>
              <a:t>ven!</a:t>
            </a:r>
            <a:r>
              <a:rPr lang="da-DK" dirty="0"/>
              <a:t> </a:t>
            </a:r>
            <a:endParaRPr lang="da-DK" dirty="0" smtClean="0"/>
          </a:p>
        </p:txBody>
      </p:sp>
      <p:pic>
        <p:nvPicPr>
          <p:cNvPr id="5" name="Picture 4" descr="http://www.facetheclimate.org/site/syrien/gallery/familien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3995936" cy="2662293"/>
          </a:xfrm>
          <a:prstGeom prst="rect">
            <a:avLst/>
          </a:prstGeom>
          <a:noFill/>
        </p:spPr>
      </p:pic>
      <p:pic>
        <p:nvPicPr>
          <p:cNvPr id="1028" name="Picture 4" descr="http://www.mamut.net/lysstuen/akt_tegne_tskjorte_ba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</Words>
  <Application>Microsoft Office PowerPoint</Application>
  <PresentationFormat>Skærmshow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Vennesang Tekst: Benny Andersen Musik:  Povl Dissing/Eva Madsen</vt:lpstr>
      <vt:lpstr>Dias nummer 2</vt:lpstr>
      <vt:lpstr>Dias nummer 3</vt:lpstr>
      <vt:lpstr>Dias nummer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10</cp:revision>
  <dcterms:created xsi:type="dcterms:W3CDTF">2013-06-21T20:25:00Z</dcterms:created>
  <dcterms:modified xsi:type="dcterms:W3CDTF">2013-06-22T12:41:44Z</dcterms:modified>
</cp:coreProperties>
</file>