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58" r:id="rId6"/>
    <p:sldId id="262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/>
          </a:bodyPr>
          <a:lstStyle/>
          <a:p>
            <a:pPr algn="l"/>
            <a:r>
              <a:rPr lang="da-DK" sz="2200" b="1" dirty="0" smtClean="0"/>
              <a:t>Vandsangen</a:t>
            </a:r>
            <a:r>
              <a:rPr lang="da-DK" sz="2200" b="1" dirty="0" smtClean="0"/>
              <a:t/>
            </a:r>
            <a:br>
              <a:rPr lang="da-DK" sz="2200" b="1" dirty="0" smtClean="0"/>
            </a:br>
            <a:r>
              <a:rPr lang="da-DK" sz="1800" dirty="0" smtClean="0"/>
              <a:t>Tekst</a:t>
            </a:r>
            <a:r>
              <a:rPr lang="da-DK" sz="1800" dirty="0" smtClean="0"/>
              <a:t>: Charlotte </a:t>
            </a:r>
            <a:r>
              <a:rPr lang="da-DK" sz="1800" dirty="0" err="1" smtClean="0"/>
              <a:t>Blay</a:t>
            </a:r>
            <a:r>
              <a:rPr lang="da-DK" sz="1800" dirty="0" smtClean="0"/>
              <a:t>	Musik</a:t>
            </a:r>
            <a:r>
              <a:rPr lang="da-DK" sz="1800" dirty="0" smtClean="0"/>
              <a:t>: Povl Kjøller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6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65313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 smtClean="0"/>
              <a:t>Plaske, plaske, plaske -</a:t>
            </a:r>
          </a:p>
          <a:p>
            <a:pPr marL="342900" indent="-342900"/>
            <a:r>
              <a:rPr lang="da-DK" dirty="0" smtClean="0"/>
              <a:t>	i en vandpyt fuld af vand.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S</a:t>
            </a:r>
            <a:r>
              <a:rPr lang="da-DK" dirty="0" smtClean="0"/>
              <a:t>prøjte på hinanden -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med vandet fra en spand.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Der er så mange ting, man kan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når bare der er vand.</a:t>
            </a:r>
            <a:endParaRPr lang="da-DK" dirty="0" smtClean="0"/>
          </a:p>
        </p:txBody>
      </p:sp>
      <p:pic>
        <p:nvPicPr>
          <p:cNvPr id="6148" name="Picture 4" descr="https://encrypted-tbn3.gstatic.com/images?q=tbn:ANd9GcQwVxThKWOuOu3iW7tS2d9zyKy608xc5F7QktXqeM8M40zh_D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340718" cy="2952328"/>
          </a:xfrm>
          <a:prstGeom prst="rect">
            <a:avLst/>
          </a:prstGeom>
          <a:noFill/>
        </p:spPr>
      </p:pic>
      <p:pic>
        <p:nvPicPr>
          <p:cNvPr id="6150" name="Picture 6" descr="http://www.aalborgkommune.dk/Borger/PublishingImages/Topbanner%20606x111px/Park%20og%20Natur/godelegeplads_to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589240"/>
            <a:ext cx="4355976" cy="735146"/>
          </a:xfrm>
          <a:prstGeom prst="rect">
            <a:avLst/>
          </a:prstGeom>
          <a:noFill/>
        </p:spPr>
      </p:pic>
      <p:sp>
        <p:nvSpPr>
          <p:cNvPr id="6152" name="AutoShape 8" descr="data:image/jpeg;base64,/9j/4AAQSkZJRgABAQAAAQABAAD/2wCEAAkGBhQSERUUExQVFBQWGBwXFhgYGBgdGhcdGBkZHRgYGBgYHSYgGR4jGxcYHy8gIycpLSwsFx8xNTAqNSYrLCkBCQoKDgwOGg8PGiwkHyQsLCwsLCwsLCwsLCwsLCwsLCwsLCwsLCwsLCwsLCwsLCwsLCwsLCwsLCwsLCwsLCwsLP/AABEIAMMBAgMBIgACEQEDEQH/xAAbAAABBQEBAAAAAAAAAAAAAAAEAAIDBQYBB//EAEUQAAIBAgMFBgMGBAQEBQUAAAECEQMhABIxBAUiQVEGE2FxgZEyofAjQlKxwdEUYuHxBzNyghUkksIWQ6Ky0lNVY4OT/8QAGgEAAwEBAQEAAAAAAAAAAAAAAQIDBAAFBv/EADERAAICAgEDAgQFAwUBAAAAAAABAhEDIRIEMUETUSIyUpFCYXGBoRSx0TNTweHwBf/aAAwDAQACEQMRAD8A8x2ao6VFcKWk24TBjh9YkD2wtq2wMXYBUAJypxWBJ4VtAgybkeAx6Gm2U2UoFhLjKoCiDM6GwubjUkYrqvZzZaqQAQ6i0ZQahUfeAsPGAPMXx5Uesi38UWiCkmYervEsuXKgkagQYEQPQCMMTJaGm2jLaSPD8/Dpi87Q9mRRQVKZV0LxlhpWQCJbQ9JMcvIZ2pSIIJt8o+v2xsxyjONxHVeCemjCIaBf4SdRGsR74nqV4GUgljdspAk3zSeZjQaa45RXglwutm6AzMhdTzGpwqqLHC8htAJ63tbmJuMB7exWSU6Yg5C4MGFkkgKATYagAn1wzZtpIMU+OyjMRaSBmEN04hNpgHSZb/AExlGp4gSJN7amL8sGGkCGAiFgHKcxOWxMzAkA/WgdUdaGbLXEsQpRg1mQgkCDN2McpP7a2FLawC3w1RAuXuIjMZWLRmgdb+ApzWQnLxrDWWbRmmJJPvg6jsyKMzEXvAEnKwsACwv4ycTlFCMnp1hMAh5UgKQCSJJXLq2e1yY1NoE4F2yqbABVu2U3LwWsLWEeBx07VTpkML5SVyskEjkWgnTXXwwLW3rmUgiADKGwyz8QkCYPnbBjDdgSYRnctLuJiGjLOltLTA+WJ69RFEqWDmCZAtA0Aixk6j1OAjtE0spbIADA1zWvGUc9BNsDrVZyMxLHwI0n54fiMkw07wBglgzSCCQD11zT15+HlhtXa0B/zAWBJzBSRefISdTbynQQI1oC5NRMA62u3WwggCLxiWgXVDlYKBIMhYBmJJBkHSDgcUg0M2nawxAThyi7KDeJuZuCbeowRsRVYbOBLQRlMREgxaZY+mU+WK9aDqubXMRHMnnPT8/njuRrlgNdDY3vYDly9MPS8Mda7Fr/ABAaefMjrHlyFsQ0KZc5FBLE2A6ToPcaeOG7BVVagJ0kcpAA1PpYwQQedrY1dDeCVZWjs4qubFiqU0gwSGYNYCBCgrpicnT0HjcjPfw6qJEzMaE6TGXhEAyCfyxGNnDAs7BcokTAkDQAATJ5Hz6HGq2fslVKKKlWmoX4VTK0QdSzVBcT05euCm7KtBX+Kr5SIygpEfeGXvCIhjAwvNBWKVmOr7kq933i03dT8TC+UllVAwAlWOZYHMEQLHAFRzHxRmi2nl5Y2W9NzbWnCm0GrTksFqFLFlys1yQDlHxTIE3EnGSqbFUV2D02kC9riZIYeimDcflitoWUWtDKVITcySbRztfp9aYjqMzG1gBN7gX8Jv8Ath5CqVJI1nSw58XrbAObK/CAYNpuD++GWxEWtGgxAFRssHQalec+J8fblh8qFNmCiwiDA/O/X9MBDaoQjPmYkW1iI5+vy8MPpw0gOTAE2IURzF7x5YRp+QNMbtW33GjBZgEX8ehicThVeqywCSoM3AWwvF5jx6HAsJmAKqR+ISJi/X0wYdtkgKVGUZZtLk9evL/pGGpJoaPFNWFbyoB5GRSQZEHLY+EXHhOBBVOUZkKgQSRIzHqAbRy9Bjh2sgzIgX15j8teWGNVZ1Ylgsm6gWn1uLYOTb0PmkpStELVgTImP9uFjoC/hX2b98dwLJFtXs9mIWdRJN+kwR5cvzsd21cxA+0J5MPiGoJBElbGINhGIitMOAFBJbiBmeLQiE6k/e0OlgcPGxasjFZnhK5bSJAYMbGBb+mME2mqYgdvnd7PSNNMz1Bxgstz+KWyzJi0a5ROuMK9NiSsXBM62POx52xv9j2ggDSARw8RYSzCQBYSbxoethjMdod2NTqhwzMjEHMRMMZkEgk2GgN4w3TTcW4MeD8FRVphoAEaxpJ8zzi+OJsj5SAYB5Ejijp1xLTqCdAFMXtaRB6TczM8uk4hp1hmJYANYrGg1mwPWLdeYvO7ZTY4K4WVduAg8ObKtybn7pmMOTayqAIIYtLMQCTAIAB1jimOdtYGGq8hhZR/t1F+d9J0xxSW4ZEAWn7vORHUg++D+oSVtmObK6kHNBtxdbA+AP8AXnF3hiNbXsDHSDJkAQRpB8IxLtSCk6laneCxRlzAxCkA8lcAiVBMERJEE82naVeJpohIgFARPFYmSQehIgm3Qz1MFA7knwtHh8z1/PDKbkmJAERewAMGCfSPTFlTcgsAVFipmbANPLnwzr7zGAds2YWyg3knlztbpFh445NXRy7nKgtlm/IAqedxbDSzIIBIGhAkTrrpOvPD9lsbhStjFwD4TY4lq7NwgZteZNj4DBbrRzdAR2xoFzbx+vo4crH4jBJ6wf64aoynrpBtY+uHUQAQTfwsDbz5YakEkG0AHn6W9LjSROmJXy5S1pEep/XCRQWIyzcgEsYBkQbDkLR4jywquzkTzPhe/KTyucKAkpCSvif1GPZNg2NqVPuyhEEwJcyJJ1HTyXy6+PJTGYDlJ/THo7dtNj+85J6il0/2R6jEskJS+UtBxTtl+EIPEGMmx+0E3F+ekj2w1qN8pRmuPxiYyybryt7Yoafa/YbcTTM/BH/abYJTtJshB+1g2PwN4f8A4zGgxL0Z+xXnH3Lh6NoymREWb3jJ1/LGR7S7JWTvHKFlcEGEMIqyaciLyWqG1pCk6ZTeje+zkcNWkSb8Rppy5ZgsC2K3f28FCMwZMhUrIdSSxDWUUwRpaSb6Wmcc4TTtoWUouJ5pthIJDgiLRz154H76DIaDy8BGJdvbMTrc89deeIaezMQbWFyRFh18fzxrj2M9aOJRJE8sShiNJA/fEaPAESY+oHzw41DA+vrTHMA3IfTDqJGbmBBkjXTl++EEtf2+vTDHt1wQlh3qgwLGBB5aXHzwI20zMxJt5fUYQoyASYv/AHwZw5IgEiCotrMSYEmb6nphNITsNWjb/LqHxnX5YWJBt3XXnY/vjuE2KWO3bbBhQCOHWNbxEcj05RywNSqF4OWQBaC11kKAB0ERaNeUA47K96YMHNH5mS3Sek+WLDZ9pYEFxTZYszWtxQpYciWOnMaTbEZfCtIHYsNk3opsWLCLEWIFrEC49es4D7S0C0HKcqzdHZhABzs1O4GU5YYWAgHlC2BznDF1Jk8N5iwAPDBuZtiTfCZEcLkNJ7lS3EGkEOoaJ4iLAkRyxmhHhkVAjpmXNVQ08rCCRyiSYAnTpzv1xL3YLwLZQCBrckXuI6CTGnkMCOAEPEJPCf5hIN/AFR64N2R2fKgJAJggAmBYmygk2WbDlj0f0Ljtpp2W8CNCBNjCjNlzEAgmNPUmH7FRBZQzhaZDtEm8AkCVVijMUCiQdQTbF1S3c9NXzUXREcyCIbOl2U5VzgtTAAMgDMrHC3Lsa96FqU6g7oRUUOoV2p1AqK5qGKcMxW8zaxucGvc4ptpprVbPSQqoIlDcA1GP3sonQDqSpI6YlBAKwoVhHCVMSIDFSSImdFMzr466j2D73LW2iKFNqYqlEUZobNcoQAqiVEMxNri4Ctr7Pu8ylI1KLUwPt8iMrNLHOEElFllE5yQoAggXLhZzRhl2wKDKGA2YcgQCwvI1km48sD1TJB1J0uZA/DOnTly5c7PeGxVaTFKuQ8lYMHtBIyN01MTaQDGBa1EwTAsCJggDSImL5bf79JIx1UwpABpcJPtcXBYD9fkcQ1GJJEkwcFoOhnXw8+fp644KPHBAERPXS9pAPuMGzmJK4hQFBtBMcV76kWgmB5eWHjZmFjIkXWbkSNOsEc+mI0cZspOUTxECbgNB1BPxGYItyMXndgxA+IkAkg6Tc66nqfTAehTtQmbFcs3F735xqfbEL1hERc+WvqOltf68p34jmtZek9CSRpPjqLXw6qOpBgT46fWuADyFeHW/174RcxhzOWe/Q/pgYbN4nHFCdjbEFV+lvO/5RjjbMOpxC2zjrgoJ01Thpq4ayL9EYaUH0cNRxIz2v56Y4EETBHn8sccDKOX98Kq48zz8Pq+BQjG1Deb+P746oGHbPSBFwSfLkPHDa9KJvzwfyASU2gW1MHyxDVN78sPSw5/phpueWOSOJqVSR8NgImeeFnK8U62t0/TEmztMxYx5DyHXzxx3XMZkjqI6YWtikX8Z4thY73g6Y5g8UdRa7SwILZWy3BOWQb8iPHnFsT0qYSBlJszNcQQTAhgDe68iJP8AMDielJXIWMSYWZg6WjqYH98T1Kv+kgaoCRmIHxRFjZSQI8OeMzfg7il3Bd38IzHQuFXQzYE5hpGUjlzN8R9pajFwrEKCgYAzAIJBAJFtI6EgehtM5mFkJicuptY/EZBiOlvLFT2l2oPXWxGRAhBiZk6R5jUm88owsFeT9hY9wDZ7kKVzk2F41kCCT1Mjlf0xY01ytkVVZ1J4CucMc2UrES+hbyIiDYBbKnEOEN4MeE2ggknx5R4EG49r7K0Yr52Kd416rE3dgoD5QvxQVm4m55Zca+5YE7Pdn3p7DRCoquwAfvQ3eD4XyqIYjLUplssEWkBTLC42etRpQRlqXzMTUp05MGXbKFBYtpMwRIJNxLvRVQms9bMtglIEktxakzmyZmQnkMiXgCcZ2irVqlVXRiyLAFILwpyORFhTYn210gykkUjFyPQd37RUgtUalTXKQCqnLT0BnNbpPEAZjWcU++DuraYpVtoo06swHpnKsqACDrTiFW0giBocYTeG3M60lWmyVlSXJZyQrN3lM5WBKgK2oJBBmBJnP7W7moGVQDqQCWJZTLM6zwhbTAAsDBgkBSvR0o0j1rtJuCnT2SZGTZ+EVcyBgFEAMVSBdihUcRmJ4jPn++eyw+2q7MrHZ0ZGyQGAWoq5MjqOJbkFAeEFbtGYQ9nu1Z2SqxzMdmJ4qLPn71CQjWyhS4FxOUHKQbGG2b7vmtQ2jZQDQrIWphQg+99rSZQsMtRM0gqWDGbHPhu6EPJSozMBcXKxcQf5o8QP2OGdwAJIdWyyCfhzZiSqjKbEWGlzJtODN4UAteqFZXUO4UoMqsuaAVWAI5gC0CBaDgGqgu3WYMGJtInlE8gdfXCruKc70hPu5hyN51Pl0scOpMYv+GyibGZvMDS/DI6wcNpvGWwcnleRe1xa8x6HSxwRUrBeHM1gWi8S4BNjzgAE84HKMB0doBP3RJJgyOnla/zx1V1bw+oB5Y49Dit6f062xLoCdIiPmP1xxy7hOQzHLQnhm+kc4t8vEYhNFY/tghhxAgj6/tiDInUe4wGxyN0WOXuMQsq/RH7YKKJGo9xiNsvh7jBTCDnL9H+mOW+jiUlfD3OGFh9Thkzh40sPXEDJF9PrkMSV3OUXxxCpiSwERpmjXlI+jjkTZJSBUAnMZMCRaMOrg6lYnw+vPA1IlTY35X8p1wdmaDaXM+nPyECPcYD0KyDNAFx5efX3wwkAmOQ19MEOYJMT49Y/TED9WFuXTBTBZG6WmfDHFpE4ItAF78oufHHAvt76fXzx1hshNFsLEpLfh+WOY6w2aXYn4XIUMANTqAWHKb6R5HEm21SWJUHi1UySNPe8+/jaPY6KwQXAYzIERGszpFvrXHKNZS0OSyyea34jEBtbX8MZGttheg/di0w6G8yQtrk3tfxGM5vvYclZgWYg/CTqR68x8PpjX7upAkB8pKrnUy0gxwkZbNEnUmwAg2wLvXYO8YBGCVEYNTYkiDIi+sQAecFRhMcqndlsODljlJAm40qmnS7rKh70K1WQSucplJsQVuVi4l1629O3TscZSvEHLEgx8WY5rzJIi8dNRjJ9hdnr0w7061OpK06ZC1Ffu5PC7sYylQGAUzaR4D0XYtupVQxoursrfEDBDm4MfdF/wmQSRjckSo8d3jv2rtG1ipUzAGMqAnKEEcAAtErcc2B5i1zS3qtJ1dVKZVBlHtBE8iRFwNZt5xBtvY6pT2tafHUpwalSXl8qmWV3MBizOq5rf5mi3AtN+7up0dlotVKo1V7qllUMeEKovCrrMmBJk3xOUbZfDLjdl7u7cK7ZSVy7K5Q5CVnLIEBibkRAgWW8cwfLN+bC9Gu9OqAjZhYkxMm4K6i51np1GPaeyJ/5ai3JqakeUCDa06iPDHnf+KOzB94MVIUlULkt0pkgqFE6UypnSxmDZYqpBy/ErMZVQ8UCFiFPW5gLOolXuL3aemPZf8GKdRtiqq7EqKrKmkpwKWKNf7zk8wDJ538s2Gh3wKjiyklQoZ1zSvwhbAtGUKwjKCdQI927E0ko0FoLrTs5+6zyTVYQNM5IH8qpi3JR7kVFvseBb83cdk2mrs5J+yqZS0wSoEgxOpXigX4oucV7QHYaDUwbGPECDcC8G98bX/F3d+XedVpGWqiPF5+EI1osZpm+ums4yH8PIdrSUBC3JMtFyoIF4kGJ5csB6FIE2clALA5TNxcK4kmdetuQY2viSpTQgZcygQJYhbAHNYnrCiOQNgbB+1UWVAGEBZJuA14EwYJBB6aMeluUKwI0UH7kiQGlTpIgAKSLMJIBHMd3AyCsYF7aG+sWgedj7mcNbaIBiCGGtmIgkTcEoZB6H0g46aJLmYUObqM1+IjLE6g8iZ4l6zhtShyE5QTyjWYtPhBvbx5r2BqyemvF6ftiMhY1HuMEKMzAj8J/TEEJ1+eO8lBhZfD3xGzjwxKSvX88RsV+pwRhhYfU4ZmH0MSZh9ThtunyOCBiciL6W0Hjjj2PILMXE+06zhV9Pb88QtxXJOvvJv8A1x1CSQwNxTywetdcwIDXHj7k/wBcBtTt0HjhITYzafywasVhLVTI5xr6csQV3La64knDtko5qqA82E+U3+WH40LEfvOjldF04VHviIKRIPw6eNvCcEdpW/5hh0Cj/wBIxVrUIOFqx2g01VHI+4wsAE4WBxBxNdXK927iAp4AJOe/ETNhNlEcw2muAqGwuLqGMCXBFssS3LkJ5cvKbHf7UAwWRACNwMxnPNoYQuUchaw0mMG9mWz1Upzm7yUjTOAQPi5CAx5xJxJprQYxt7JqW3U4DIR0JKkLJUDKzCzZZWYvJXkTMy0i4FQjpPhcASdBc8/fGf7HbIalemF7rOeEK5PGSrWkQIIhbt96QOm8o9m6wVqdSndSBaADeTkYWNrTeM2IvFxlrZs6dKMZbLvsd3INU0KDFzBL5YU2gqlQywkgHIRmgMxzaDV7loimnwLRJPwqAIgRbKosYGo0GMvubdzim1JKORRMOQCrEEFbuBmbKxvZTmBiMX9euy0iSy20zkQqgcTakSFDR88bF2MzewPtPtijZXU1CJhyyk2AZSxQTYRPST0x5hvdlRKZZ6lUKpKDOGVcoUMYk5CXERPIAdcei7NWpbdRrZGQ1QHRhKy0AaEHQ2hvEdMeT7YftnoZa0AhHULLiMocjMAZJgxAtA0wITUr/IaUKo9o3HXNamhRGpHKmamZBU5V4QOYEmBa2PMd9bwpvXRq1LundaneM+YqhdWZSUKzwu8nXSBPL0zs/sJSkqICKcHKYHIkKJ0LWAhVgRyNsFbx3SzqTFGoBLZWpZ2UiSMrXE6/em+pwib70O96Riew/Yl2H8RXqslOoikKhhmhg404UAKjQScq6HNg3tj2yqbJVNPZaSKtMGpVJCwcwJlBmGdl+I63EQYaCxvuuWZmLhFEQOEHoJaWEXnTl1wzeNFNsoOKpv8AFTaYek8tDLzFwbaW52xLmnK2Pwajo8i27e1TaGarWd6r8M1CScscpEADWIEaxhkABlggwBmkkKTMglTcMFPWIaAZtJspK57OCFYHLIgjhJJghpAqCCNZvOITRFvgytHHAkZRDEAHXiMqBci2om5m4kLqRSBsASI0kxmDeNm5fzDkMJtmKOoYd2VDZp5Ms/dtBBtl1BHPBdSrJJyxmCEtcjMCxDKJGoNw0wHJGuBM0AqbC0XsBckeEkhvOTzxzYHoYtItxZbKRmIygEkk/CIkEgi2gjpd9Si65cw+ISDe8EgmWNyCdB0HXHX2h8g4DkAsQNZLCZ9G9U8LMqVs0u3CSZFhFiJ0gCJBMA/PC7fcRpjtle5tEW/L9uuOFl6fI4IpIC/BJJHCBxMYuNOdot0587eh2P2lxw0H0m6lf/fGOUW+yG5RitujPMR+H5HDWYfh+Rxql7CbSfuKvm6/9s4mH+H1X7zIvoSD5G2KLFN/hZN9ViX4kYyR0+WOT4fLG4HYAD4qtzyVFt7vglewmzx8dYnw7o+wCk4ounyPwRl1+Fef4PPKwJX2/PAtges+dvCDzx6i/YTZohu+5G9vyFsDN2Q2RL56VvxVov55wMUXTTrbRJ//AEcfhN/t/wBnnAWBfnbElOkCxgmB88bjaNz7Al2q7N6Vajk+Yplvz9sDptO71PCuf/RQJB9XqqTjlgru0d/V8l8MJfYy3c2wTuSjNUHorH5Zf+7GoTeuzD4NiLT+Kmg/N2j+uGp2tpIeDdqg6E5Y5jonUYPBeWNDJk+gyPaIztNX/VHtb9MVhGPQK3adGbN/wulPOaamT1JZJOIX30hmN2UlnmFUe0rAxyxr6inr5Pof3Rg4wsbj/ig/+3U/+lP/AI45jvTj9S/kHr5f9t/df5M0VymeYM/tOCdirmkDxQzBlkdGBVspH3WGZTHvc4P39WzSi01UZwcyWBIQfEtwSASNYBJixxWJs8i/KIHW4kC1jBJnwxii7Vs3G3/w8VNnrtUqsvCmVeIZRnyEmzAEQwHnNpBxp9p3SzbRUbKpps8s2RyBI+ElQSElGMgn/MGkYze6exFRlzbRVNIsJNNUWbmYYyAjaHLlMQB4Ym3PvnuNoqr3eamrmn3jmoxpqvCgIQgGWVSbcwBAhcM1aqRSEmncfY3269xvTdKjzmAkHvCQmZcrrIIBDCDlj7o1KiaL/ELeiqMgcGP8xRMtPw3twyjSJHLSMNr76qEmjRqZYdCSllAEZ0NUkFhn1kAEM2vDjNN2akgO+RVGUjMSSxJJkkQsk6Law5ycOlekSlp7A1zGjsten3imaisyAKFAcsiyILCXYkn8QE8MDRdh9yhnO1bSxme6pKRdsglp/lWwAECJGgGG7lptwUqJKoSxamOIMbXdTK6HpNl5zG32bdokBFISnAUinb8RAdiZFzznx60jjV7E5PwW2wlmFyVkFQggDWCSAIkmPLQc5lp1ggmJMC7eJgQOnlr4xOBdn2qVXQFrCAbSYkA6a88F1lBghtLzqrSMtzzmfLFJJROTsyfafeOeoFSk/eMLWbKTe5KjLP5es4j3jSSlsRzsxco1oYG5aSTplkxfnprgreDfajIpd2Ahw8qjLmA4W1OYMsQDeTAkjvbClmQKmUl7j+YJBAjymw5Ry08uUWm3RuUk0keW773XSD1AGLZx30iOCSS61AAcxJsqhpFibHFTslFHzsagDgjuw0AVOKGRr2a6m5CwHuYjG+3huSmE7ypUVBTPdxDMwVCwKyAeJmWZ5KZmMVlGpsVN6e0FmrGmYSkodDIOZKi1hyUGIIBJAkCBOtKkrMbdt0V27ezVKrSQLXHeO4FOQwUsY4GYL9m4jNDEBgBBESKXb911NnbK4IKsVYESJUkkFl0OW5WxgyYtjU7Rtp2qmoIYVEoBnZiYqlEKQFUhZIbIr2YBXJJi9JQ2SpUVwwlRxE5jAepCio03dp4pMmZN74GjqKvZ9hW/GokiZzE0gACXePu8UTBmG0i+h7H9j6G0KalVilMkqFzwamnC17KGUxzYgieG442TK1cU6Y+0zKC+XMqBycwYDLIAKFlgQWHORcdnaNfiRQtMVFkZlGRiHUTEhTykNMZjygCmPi3sj1DmofD3NbSKbMcqNTQtcg0yjserMoDNOuZtdcOeubkVLH4ZYwLXgkSetz6jGT2TtE6KVcHh4SoKtTzHThOZZs1lC/D4EYX/AIzqCoAFp0lE5g1NUJsVKmAYk+ANoPXG5NeDxWn3kaevvBwLuOZ+Ij5CniGnv6Aczkn7qjMSbWAJpi59cAUu2LgJmoU6uYn/AC7QQzKV4s0wBrHPyOLRO0C1UjIaYMiDRQjnYGOK/RT664ZfkTaXkzu2by2+rzTZkOgYZ3jxAsPf1wBX3bUI+02qu3UK2Uf9KyR7409XeVI2FWmfBGyRHIxTKx5nA7VlYEKKTcgTXpmLc4uR64k4yfk2QzYoL5V/f+/+TLLuOj95c/i7ufkWt7YlXdtEfDTpA/6VMfI4vv4GrrlRh0TMxsf5XIOFtGzOPhpOB1fMvTQZDz8eWE9KRoj1uL80Uq7MAOFVXrlUCY8QuOsG629MWJLRek45XAHzYjpiBsxNkaP9JP8A7M2FeOS8FV1OJ/iK9UYmB7mAPctjj0CP72974tv+E1Dfuj53HuCow07CV1ChuhYA6fhmflgcJew6zY3+Jfcp+5edLe+F3T9BB6X+vbFlUpOGCkLJ0BzAnyGWThlWsyxKKJ/nA9g4E4HFjepD3X3AP4N/D2OFgz+IH4h708LHUHlH3DalKkSe+d8xYMHa9wAACGgCCFsdAsyuBk3LQptTqAcc2k/ZuCCc8KsqwDAiLBkuDc4G2muHeJ0sZ5kH4jGsH11wT/HqohM65wVAaCCFIIzC03Ij88eGnKKtPZZZIcH9Wq/5CdlalkdXQwxcqZzVCCLBCscQtoIvcYWx9mwYqLXPdMrqZyk02gq5AE5TbNIIMqNQs4qztiM+r5lIKMMvISJMFl6W6+oOpbUwA4WWJdWRtbrGYAXgCcxvbGmOZrbL4+oxzjxyqvZpb/fZbB6dGmwRRcEBgpzOL8HEZFkNzlW8cxL9r3tTYkmbkMCjGABmUZREuVBQWAmfuhRI9PeVLuxCJWNQTctNIg3LADK2ukRbwwD2gotSZnChybC7E6zLayLyNRCdTjXHLegS6edOS2l3aNRuDa1MqECGQQRcKXBkhgxsATYTlz3ItjS7PXkRyAN7Agxm5CSCB78jjK7uoE7PTINyOMZSMpKglVkyEIj2Mi5xohWIC8I5EZhEsvI/l4euNSjoy+SZ6qixpl83AwiVOcQSWIygHNHXS4wLW7QKtBjSpkAkrSYgkMpY5nEXDBA7wYAyjS00O/a1auRSpgsqsz2M8JMXQWJXhYa3mbHBW6911R3x2juxQX7UojgjNE8yIgBheQbjGebakWilxLpdpDVM9RKdOmCAcwWQZzkAiNGUEyBxaE3wXvbd3eqGByfCVePEGGHIHQ3FrczjL7y2qnUSk5MiqoNMEFozTrfizEsQCRqBIxpti2w1qJ7xXpsrBXBMaOIytpxAC48ueEu0c1TMp2k2NAM7SWKssAFlJQhzWBI7xDTYiwJHxDScZ3Z9z9+XNR6YOXVmUC1gVy2MMQIE/Fci2bab53se9X7JWKjNml7ATMLIESZObqJ5RTrvBjU7wEkLORBZQgKgowEnKVgZZPxDrgNpgpgSblp0YaujU6RIvfvnHdAlWpaZZXOzD4dL8h910m2yrkHeO+QLnVQAKSgKRAgLPj4C8zi32vfFVu7zopFFArSskkgpUzQeGQG16AkXxJU2iguzoVTIO+VmVWyui5T8LhVOoBkfesTfB0cUm30aId57oyzKDRqhVUw2WwEFeIA2Fsw1GGbNvOklKp3bmi9SCC9IOEyAFwjGSWNmAgXUDMDEkbPur7Ve5tUDqcpgyaZswYRB+IkaeJkAC1Nz52GRlYl4FQyFabwc19ZlmvESb4ClTtCyjaplPXPe7XWq0aTPRBd3CXhCrZ3XKFsQWIUgWIVxcjAe10nGbNIBJuTOfRpnMQxhlMydRfng/ZVqrWY0z3T08hgiCrgPIiZFjF5B0+7AjfcuYyWNhYQYAt4SALQNB4Y0RzpPZhydNKS0VqbzAzKEUFmnMPQR0AsD4X9G1NoJOZjxc4gR4QNItiep2ccLmVswOsiDxTI+uuA/4CoCJUx4c/C03OmmKRyp+SE+mkndBZ35UIgmeV7jxOXSTeT4nEL7wqEQWkHqAT6Ei3pgMC58DB8PA4czaYspWZnj4+A+nvCBxAHyVQfcDE+zdoKqnhbIOilhbpOb88U7tOHAYbmxPTVGjp9s6qfCxy9GZjPlcR5X88Hf+OqrqOICOS2Pqb/KMYsg9bYchg+GGWR+QPCq0abaO2VaQZNtJyn81thtDtrUWYUAG8cH/wAI+WKJXBxE6RguT7iKEezNBX7ZVHGVgpXxWmY6a08NPaX+Skf/ANNIT58N8UJGGxgch/TTNAO0q/8A0KX/APKn+2FignCwebB6aNZvfdWz0ixhlgyrqy5T4lRIgkG4NuYscUpek2QZwagps1QrooBNiZhpGXQCJ96hadViwQEgaierAKsaXJAj15YirI4bKQVIYiNIE6T6fLHzuPFWm7Pd4+xcbTtwEKFIY/zReeht5ROmD9kh1GWpTU02DLmbLDEmCC1jxGegvPgDsOyLVVUJ4wNL3joZ5DHKu6wCYE6E306emGaQnYuae0GrxFUCowb7MAZjIJ4QbySDI9MabY+7qgPVZVRQFlRxMQpyBVM8gJOmtxYYxe7tnqU3EaG0nRQY9jb59Ma2js8m4AEAcJnQXMTa/TBxJ8vyNOOclFxvXsWm7t4UVLUwSWtkDFRMyZAGumnIxOuLPaDIjNBF1n3t1uB7Yxu8t2d4GKTK2EqFzC0gSZ1uD/cV2xdqNpHDTrMwFitQB18uMFvQERj0YZVFbBwcno26ocwcKwIN8v3Tznp18cVe9NoDsVkZRwxYzGtvMfLEOxbbUcyWWbfCsD2JOC6+yFTe+a85uvpyOIZMkZz0WUJQjsrtnpMpY5YV+LiXUtBMKevDc9BfFvR32TkTOLEEcRJYkG2pmZjKNZ5cxqCDubguRMLKm2cgCWmYB58ljpEFOkkox4SGHCLCFgwGAtFuXKRjO58BJy2Xlemr01IBOWzrNwoDKcrA/h4iGnXwxnE3sBVZlYsCxnMpynnJj1uNCNcTqxps8ZRfKII0IMgki5+7I+9h+zbpD1FDZIZ2UNJCWkcpMSPywkssnqKJ82d2M04hmAJI1JVjJUQpJtmkzmAEXB1xef8AAyqEEJSzvwqqkhgozZahadM+W4N1vcnFc3ZCrljOtTMDmKsSzrKHKrQSBmUWA6xrcrbtq7lVUllgBZLEsrZMpUGxEREixhDzbFIyklczuTKqir7PWyd4TlEqzC38rGWuJsQReTESDgSrSes1aoQeEmrU0VVUk/dYzAMjU+PXGlYrkpbS6IXCt3juCrZlViMwAy6gAHmCLTjN7fsxLuykuA7Zipkm5ObLyMnQWtbnhJPj2C8kij3VXL1KrNxOVpSTewRrkkHlHzmcWrUWItqeQAvHxchaJNsR7Lu7uTULWcrTMEZpGUgmQSILaGCJMSdcOz5jKSo9TeLSDJJgERaYMRiebLKE6oXm1oYVAvBPLQRH5jn19cR7RRAJHdzyJ5zaVIFiQQRPOfLFlXpkA/EjqpzBhEhvu8KjiMvA6KLDLOAqFWSoB55ZNhOgu2to1jniTzSj3O9R+TNbjPFUhb5iLDwT4v8AqAxYVaIY8QMHU68vLU/rzxS7m2dnqVQlRqThlgrexR9VNmug18L40+xq4ABhnGrBQoMybL6RE8sVzZnB0gudIrn3auUkrBEQIHEOdwBoCDzmfDEQ2BDYKSfX9MXi1jbWDz5W1GIqm2Afe0+r9P64lHrMnt/JNuL7xRTjdIYwFYT7efEPEc8c/wDDci7Eeg+d/PFsu1kfFB9PrnPtiant06gCCOcz7acvfDf1uVCcYfSUK9mmOhnyE/kcUp2iHVCvxc58J0jG32jagFmRBkDxJtFsY/bqX/NUQOZA+Rxr6fqsk1Jvwd6OOXj+WH7s3T3tJKgYDOJgza5ETz0xM3Z4yRnW3n+2JOytSdkpeAIH/W3T0xbUFDnKZCwS14IUDr5wPU9MS/q88snCL812RN4Md9jLHs9WNxnINwQpgjkRfTCxqW3602ZQOQ6DlhY2f1OL639g0vpK3Z6ADuyjK83IBOW4IM8rp4c+ROBN77raTVJ8YjWT/XF3tO2wQBAacugIOfQQLGJ/9PvJvYd53iHiIi8ROUhZ8LajHmwtbN8IasxuxkmqFkgaH/T0PhjWbFu4sgdmIqGYNhrMeQmPCABzwDufcbNWUFDGYLBsAQVzCT5i3iMaX4mAzKOYUg2XSwy+AxojUmc4qtkuz7MqAEjKcsGLi17AHlyxKlMZZJzHWSqrE+tumO7RAUMS8CBw2AHVmMW1sPTBO7qIr5aeYcZIkhiIAk8Jgm3j+2NCjWkKD0mKoICmLxmW3hJv8jjzrIUcN+LHrO+d1NRyrneoGBP2asG1gRmZoI6k38MeZbdR4Da4aAPIwcJP2K4y32Haog41ibSalG3xLMT4x+vQHGB2HaAYlrzoReAJB9Zj0xqdybRIZD94W8/oYk9Oy/zJoI3YpVCXZjNjdeR1jIsG3U+knHK0Em5WwsYJmTIGk69bZYw6lZbtoIAMCDeYvOoPnE3wNtVUmxLTJiWMggAsfL4fCwwuRVFGKWkF7xoKUWCWJdfujNYayogglSbyQesmG7HsoUgPqGgXic2W9ugN4xAapJDSQFHxRJEk62jU+uLStsJrZGWBmZlChpObh4gSbnMxv/LgL4uwt2XW6T3VMu7otI6SYIBUHh662vf86yrUNV3JSiQFAzvKAXOSSrjKbkwPxEanEe07r4HJzIEUuARmzZVIOUAwAuVVHURjN7ftIcBCBlp2UchoSR43w2TK4aa14A3Rqdl7SbNlFKHr5jDMSAGK/hdyJEoDfkBY4D2PaaezVajKBMZqekAPGZWZZEjJMgn4Z1ImgVeIFiSh+MLEOts4m8TAv+2KnaAQCpcCbjKDaDqI9feR4Z/WlJ+F+3/rF5FzS3wXTL3xcEK5RkINNmqVJC8jnQq3McMWyjA9PaoDCQcxEi02KkQ0SvPz9op901+JheMiAg31Vpy9AdfM4sTVAkgkzaOHnqY5fXTA6h3kYH3Cq++gzEuczEL8VySnMAdIAi/PAVbe4LQYQkkwYUE8tYHl7DlMLbQWHJY1sNPIeIHp8oS4AJ+I2zHKAFvGUmJkmDrAEYnSb2DuVO5q7LVa/DcDSAZSb6iQ5NvHqcXFfeTXbUEMVB/lPPpz0/ScZ87SabxBVg5mQZWQs6x+AYcNqaAAeG/mLf2+XPGrLHk0wy2XSV5EgTIBINuttepInxxIKxM8j0HK9jbX08cUGwbaQWk2i0Hx0+WDW2y8yJPPnoOcaegxB4mtC0H1KhOmYXBsIUe2k9D4+WIW3jlaMpk6cJN/1+tcBnbco1Jt5aRy06+sYZWr5lMEgc7gdNPbx/UOsfuGvcKFZiL8ogXEa3Bm4g6XwHvIkbTRI5Mkf+rDRthBj0/riDtE32yDlK+didD641YY/DIaKLHsxX/5ZFOkt6XnF3tFXukCXzPxN1UfdH64z/Y+kMhqP/l05Y+JJ4QPOMN2reLO5djdr/09IGFcOHKXl9v08/4Fktllmb8XywsU/wDGnx+vTCxm9JicT07tL2fp06KkCmPtEy5c06/lGb5YdtvZ0KpyOpZ2zSYBCkyqcsx4GGk6dMD9ot4IFpU5zsDmyc5AIAJUeM4NXaqmVWIyMYkXB0+9B1uffFZJJHquLuvJYbbQobOgbvKa8Yb4ltCQJzNJY5QSeZPlI/8AC5USslA7Qh+7TjORxAkZmWLjrz95dnrd8wWpdTYzJtfqcWFLa8sKpCIOi39BphsScpfAK4vyB7Fu2nXJY7NtGzFBA7x4JzawyVWJ0EzHzs7fuwLT2d3TMGAkEmYMjqJ+eG7P2lFR3WVXKeEkmWE3JBgAx0JvgfeG/lqnuoGVjxZyCoFiBwasD/NGNTxTb7C1WqG9ld2LWoKdpapJcsDmE2ykRmm0g20OJN6dhKOcGnTqVUYEkmsqFSWNgBTjmdSMTB6bUu7OTIpAGUGJEn789en9LPc6LTQqkkSTcLz5WAxXqsblc6pAxR4JW7KHYuwNFlytSq0hmzFu+ps0gEACFNr+GGbz3dT2apFMscqgnMQSCZNoA5QfU42VHx0x59tO822nvHpDMGBY3AIU3UrzNli3XxxgUX2L8ldiNSmw0ENBEKJkSBNjMR6e+IjUzqFgHiIBzeZa8dAvp11NxQoBqLhT3aKTmF7WENZrAw8wJiMVGw7Ocrs10zRnkyHhjxADp3nhcaTik4vSMU3YXsdJmgokwA5ixqZXOYiNCDlH+0HwxeKUpMUdc5QAgDUFiCxPv/bDd1OtNSw4i8GQACRET0i09DmGLCttKIpdkBJDGYAiNAYuJk28J64rGFIUp979plKHLs4KE8eYkEypBhutxPUH2we1V1zGFKDVgTMMSbLzgdD0xudv22ltNNioABphVD24zBIVtAwkgHwGMrtOzd4jOufhXMwblyI8dafpm/DjPmTkJLYHXqxTUBsx4mdZIyw+VQQQCCdf9w6AkF9tjSTr1g6f3w2sxk2nxNz5zrgYk3BHl74yNRbJjNi2oBntFk+QN8FfxDNCrJJMQBeToABqSbR5YrNjWWY/6fyOLhKn8NS77/znBFCNUFw9bz1VPHM33VxonDnkYWrYHvnaV2er3eY1GW1QqRlDfeVTfMAZGabkGLQTC231ySVLimpiBOQRqCBYzN51m+KuSSAQdR84+UY2XYRFdHRxIqFiPMAj5rI9sGfGO4o9DpIK2ZTaOImb+fgIFzyAEYh7m3gcWO8dlNKo1M8jr1Bup9RBwG7dPywEzFJNSaZCtEgyDGJBPU+X74azec4Zm8cPtnE/eWxzvMC1KuGd9gqB1BXeQRiXtApaqgUSxKwPGTGK7vpYeeNS5WiX2pwD3a5aQPNzMewPzONGKPgK0Cb4rigibMpnLxVW/E5vB8pn1HTFM20YFXaWYlmMszFiepJucKZ054E1ykGgn+J+rYWJlDx8T+/7nCx3pHcT1DbD3lMVgIK5kETPEACeHmTHp5xhbn2arlmoTcWB1Fz90W6YK3Nu9qmzU2zN9owOaCYMm9oBMZbD88GpsZRmLMzEtzDSF0BiSRAtzvjz5Kk0+56GJqu2/cbSgX0jXxxJvXa0FCoQ0tkPXkMNpURMyPAc/wB8EbVsPAYJBjGzo80cUXS37lmrPK6m2ljriyaseuLKt2GQtmkib2MSfaMSr2DpkyWdh4sf3xZdbFeGJ6Uirp70K6sI88em9kdoD7OGI1Np5iBfGSodhaKkQiz5SfeTjcbk2bu6YWTA0nphZ9X6i40CUKRX9t97/wANu+vVBhiuRP8AU/CPzx512eVglAg2FJZkMZ4VAjynodCeYi1/xt3iO7p0AbgioR5yBPoPngChQoJs1J1yip3Sfelge7GYwCZkWgxbpbCxquRmm60aLad7pBRweKS+hNrIQQRezSp6k4vdytSQ5SAoN+I5guZQCXmxUMAJOsT1xjtr31TRG0cmwgDMWgMMxPgQDaeV7wTR3wWEO6BSWEOs3zwUgconnpHlg8lZBtG8O6qdMF1IGUxF4UETkE/dE2w/eVMCUKjIRx+0X8AxE+E4rtg2umWZWdSxOXiazPxSFXT7h0/FF8M2/tnRRGdJqLCyqRGUkgsJ+GDIv1XFbSBZUby2KnldEREqd4BEzlRlNg3LKwOvgdDOMxte0UzsynMXIGU6ghkJyCNIyMWzHxHUY1fanbKBp1NpoVVL5QoA6cKufMU30OgIxjd17ySklRDTVmaBmZjAEFWgKL/FM+GMuSroSRT7RtJYywg2EXHwgD9MRmoMOrPmZm5kk+5/v7YhK/098Za2RBtmfI9xIkT4gTInxGJ3rl2zMczABfIKAB8gAMJo564Z3YxRysezjtYnoCdPDFp2P2khRFmQyPeR9eGKnabK3l+dv3xL2f2jLUA5MI9eX7euDVxZ6PS9rNP273cMtOuk5SAD4BpK38DmX1GMWx9cembJT/iNmegefCJi2a6tfo4B9cecNs5BIaQwsRGhBgg35YSDJ9XCpcvcEc4hNKTgplxFlxdMyJg708MK4IKXOIyLz64pY1ndh2RqlRUW5JEfriw7ZVyWVBIRRw/zEmGb3sPLxwTsFP8AhqJrf+ZV4KfVR95/rw64ru0C6RyRfb6jGiOohvZUJoMH7PRyrmOv19fLrhm7qfDJ+r4lDZyZkKOY9v7ePnjkvI4wlui+on588LBf8Q3JUA5AqCR5mb45hrXuce7bNUK0gosA9gOVxgTbLyeZJHzOO4WPDl2PTgiXZlHTBlBBpFsdwsPjGYPtCCPrpjtCkInnP6Y5hYdALShSETF8FURjuFi3gkzxn/F4faOefehfQK8DFdsTk06QNwQoj/b8sLCw0vkiYsvzEaVCW/2obW1mdMHbYOEEWLFS0c7HHMLETOzuysRScyeEytzYwbx1wTuKoRXAGhJBHUZJgzrfCwsMvmQvsd2lBlW3N/m4B+VvQdMVlYwR4AAe/wDXCwsLPv8AYEjhW/11wPtawYGn9sLCwI9wITn9cJR9euFhYVgAN4NwfXhiPZ2ggjUaYWFi0flPT6b5D0bs0ftY5FWn0E/mBjLdsqYXa6wFrg+pCk/MzhYWIx+Yp1n+mv1KKMRvrhYWLo8tDiLHDUQEjzwsLBQUXO/D9qw5JTphR0DXMeZA9hio37oP9A/PCwsb8ncZENQQkCwj9ccUQo9T7C35nCwscypraewU4HAug5YWFhY2JIx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6154" name="Picture 10" descr="http://ekot.dk/dagbog/pic/2011-05/bi_20110515-1714_2_FridaVandkamp_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5" y="1556792"/>
            <a:ext cx="333593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6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65313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2. 	Sejle, sejle, sejle -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ude på det store vand.</a:t>
            </a:r>
          </a:p>
          <a:p>
            <a:pPr marL="342900" indent="-342900"/>
            <a:r>
              <a:rPr lang="da-DK" dirty="0" smtClean="0"/>
              <a:t>	D</a:t>
            </a:r>
            <a:r>
              <a:rPr lang="da-DK" dirty="0" smtClean="0"/>
              <a:t>er er høje bølger -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og meget langt til land.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Der er så mange ting, man kan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når bare der er vand.</a:t>
            </a:r>
            <a:endParaRPr lang="da-DK" dirty="0" smtClean="0"/>
          </a:p>
        </p:txBody>
      </p:sp>
      <p:pic>
        <p:nvPicPr>
          <p:cNvPr id="3074" name="Picture 2" descr="http://www.visitjuelsminde.dk/sites/default/files/styles/galleries_ratio/public/asp/visitjuelsminde/Strand/sejle_juelsminde.jpg?itok=fJnjr9_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714" y="908720"/>
            <a:ext cx="5374572" cy="3024336"/>
          </a:xfrm>
          <a:prstGeom prst="rect">
            <a:avLst/>
          </a:prstGeom>
          <a:noFill/>
        </p:spPr>
      </p:pic>
      <p:pic>
        <p:nvPicPr>
          <p:cNvPr id="3076" name="Picture 4" descr="http://www.denstoredanske.dk/@api/deki/files/3984/=35485096.jpg?size=web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4582325" cy="2016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6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725144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da-DK" dirty="0" smtClean="0"/>
              <a:t>Svømme, svømme, svømme -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nede mellem fisk og tang.</a:t>
            </a:r>
          </a:p>
          <a:p>
            <a:pPr marL="342900" indent="-342900"/>
            <a:r>
              <a:rPr lang="da-DK" dirty="0" smtClean="0"/>
              <a:t>	B</a:t>
            </a:r>
            <a:r>
              <a:rPr lang="da-DK" dirty="0" smtClean="0"/>
              <a:t>are jeg ku’ svømme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og prøve det engang.</a:t>
            </a:r>
          </a:p>
          <a:p>
            <a:pPr marL="342900" indent="-342900"/>
            <a:r>
              <a:rPr lang="da-DK" dirty="0" smtClean="0"/>
              <a:t>	D</a:t>
            </a:r>
            <a:r>
              <a:rPr lang="da-DK" dirty="0" smtClean="0"/>
              <a:t>er er så mange ting, man kan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når bare der er vand.</a:t>
            </a:r>
            <a:endParaRPr lang="da-DK" dirty="0" smtClean="0"/>
          </a:p>
        </p:txBody>
      </p:sp>
      <p:pic>
        <p:nvPicPr>
          <p:cNvPr id="4098" name="Picture 2" descr="https://encrypted-tbn1.gstatic.com/images?q=tbn:ANd9GcRh5pEEdo9W0dcgyg2HTvUTSrMuLKpgGL77GgsCwFRJHcnP7Cx3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24744"/>
            <a:ext cx="3845374" cy="2880320"/>
          </a:xfrm>
          <a:prstGeom prst="rect">
            <a:avLst/>
          </a:prstGeom>
          <a:noFill/>
        </p:spPr>
      </p:pic>
      <p:pic>
        <p:nvPicPr>
          <p:cNvPr id="4100" name="Picture 4" descr="http://www.tv-svoem.dk/forsi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65104"/>
            <a:ext cx="3240360" cy="2160241"/>
          </a:xfrm>
          <a:prstGeom prst="rect">
            <a:avLst/>
          </a:prstGeom>
          <a:noFill/>
        </p:spPr>
      </p:pic>
      <p:pic>
        <p:nvPicPr>
          <p:cNvPr id="4102" name="Picture 6" descr="http://www.xn--morssvmmeklub-enbc.dk/sites/CRAEEEEE/img/article/78262f8c-06b6-4cc6-835c-90bdb295dbbabegynder(20)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3888432" cy="309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 af 6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437112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da-DK" dirty="0" smtClean="0"/>
              <a:t>Bade, bade, bade - 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pjaske ved en badestrand.</a:t>
            </a:r>
          </a:p>
          <a:p>
            <a:pPr marL="342900" indent="-342900"/>
            <a:r>
              <a:rPr lang="da-DK" dirty="0" smtClean="0"/>
              <a:t>	M</a:t>
            </a:r>
            <a:r>
              <a:rPr lang="da-DK" dirty="0" smtClean="0"/>
              <a:t>an kan bygge slotte -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her i det våde sand.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Der er så mange ting, man kan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når bare der er vand.</a:t>
            </a:r>
            <a:endParaRPr lang="da-DK" dirty="0" smtClean="0"/>
          </a:p>
        </p:txBody>
      </p:sp>
      <p:pic>
        <p:nvPicPr>
          <p:cNvPr id="2050" name="Picture 2" descr="https://encrypted-tbn2.gstatic.com/images?q=tbn:ANd9GcQPKOg39zfVlwMoBCjug2F7z6TZ2bByEzTqGlyutu8GWk3ILd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90825" y="1988840"/>
            <a:ext cx="2790825" cy="1638300"/>
          </a:xfrm>
          <a:prstGeom prst="rect">
            <a:avLst/>
          </a:prstGeom>
          <a:noFill/>
        </p:spPr>
      </p:pic>
      <p:pic>
        <p:nvPicPr>
          <p:cNvPr id="2052" name="Picture 4" descr="http://www.toppenafdanmark.dk/sites/default/files/styles/galleries_ratio/public/asp/toppenafdanmark/loekken/for-boern/sandkonkurrence.jpg?itok=pPS_m6x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3816424" cy="2147547"/>
          </a:xfrm>
          <a:prstGeom prst="rect">
            <a:avLst/>
          </a:prstGeom>
          <a:noFill/>
        </p:spPr>
      </p:pic>
      <p:pic>
        <p:nvPicPr>
          <p:cNvPr id="2054" name="Picture 6" descr="http://vandlandsferie.dk/wp-content/uploads/2011/10/Fotos-vaffelhus-m.m.-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52736"/>
            <a:ext cx="3840427" cy="2880320"/>
          </a:xfrm>
          <a:prstGeom prst="rect">
            <a:avLst/>
          </a:prstGeom>
          <a:noFill/>
        </p:spPr>
      </p:pic>
      <p:pic>
        <p:nvPicPr>
          <p:cNvPr id="2056" name="Picture 8" descr="http://www.sommerferiehus.eu/graphics/images/strand/strand%2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056648"/>
            <a:ext cx="4165476" cy="2852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 </a:t>
            </a:r>
            <a:r>
              <a:rPr lang="da-DK" dirty="0" smtClean="0"/>
              <a:t>af 6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509120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da-DK" dirty="0" smtClean="0"/>
              <a:t>Fiske, fiske, fiske - 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fra en rigtig fiskerbåd.</a:t>
            </a:r>
          </a:p>
          <a:p>
            <a:pPr marL="342900" indent="-342900"/>
            <a:r>
              <a:rPr lang="da-DK" dirty="0" smtClean="0"/>
              <a:t>	F</a:t>
            </a:r>
            <a:r>
              <a:rPr lang="da-DK" dirty="0" smtClean="0"/>
              <a:t>iskene de spræller -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og gør min trøje våd.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Der er så mange ting, man kan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Når bare der er vand.</a:t>
            </a:r>
            <a:endParaRPr lang="da-DK" dirty="0" smtClean="0"/>
          </a:p>
        </p:txBody>
      </p:sp>
      <p:pic>
        <p:nvPicPr>
          <p:cNvPr id="5122" name="Picture 2" descr="http://www.visitesbjerg.dk/sites/default/files/styles/galleries_ratio/public/asp/visitesbjerg/havnen/kuttertur-2.jpg?itok=fwFfq8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052736"/>
            <a:ext cx="4550385" cy="2560556"/>
          </a:xfrm>
          <a:prstGeom prst="rect">
            <a:avLst/>
          </a:prstGeom>
          <a:noFill/>
        </p:spPr>
      </p:pic>
      <p:pic>
        <p:nvPicPr>
          <p:cNvPr id="5124" name="Picture 4" descr="http://www.storebaelt.dk/files/storebaelt.dk/imagecache/sbf_site_product_top/images/visit_denmark/frisk-fisk-kutter-roedvig-156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4264174" cy="2500168"/>
          </a:xfrm>
          <a:prstGeom prst="rect">
            <a:avLst/>
          </a:prstGeom>
          <a:noFill/>
        </p:spPr>
      </p:pic>
      <p:pic>
        <p:nvPicPr>
          <p:cNvPr id="5126" name="Picture 6" descr="http://annanyborg.dk/blog/wp-content/uploads/MichaelFiskeme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032" y="1052736"/>
            <a:ext cx="3743063" cy="2807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6</a:t>
            </a:r>
            <a:r>
              <a:rPr lang="da-DK" dirty="0" smtClean="0"/>
              <a:t> </a:t>
            </a:r>
            <a:r>
              <a:rPr lang="da-DK" dirty="0" smtClean="0"/>
              <a:t>af 6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509120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6"/>
            </a:pPr>
            <a:r>
              <a:rPr lang="da-DK" dirty="0" smtClean="0"/>
              <a:t>Dykke, dykke, dykke –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under vandet som en and.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Det kan vær’ jeg møder – 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en rigtig dykkermand.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Der er så mange ting, man kan</a:t>
            </a:r>
          </a:p>
          <a:p>
            <a:pPr marL="342900" indent="-342900"/>
            <a:r>
              <a:rPr lang="da-DK" dirty="0" smtClean="0"/>
              <a:t>	</a:t>
            </a:r>
            <a:r>
              <a:rPr lang="da-DK" dirty="0" smtClean="0"/>
              <a:t>når bare der er vand.</a:t>
            </a:r>
          </a:p>
        </p:txBody>
      </p:sp>
      <p:pic>
        <p:nvPicPr>
          <p:cNvPr id="1026" name="Picture 2" descr="http://imagesus.homeaway.dk/mda01/3ee94577-b258-4be0-8736-2d5af960fb8c.1.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3810000" cy="2857500"/>
          </a:xfrm>
          <a:prstGeom prst="rect">
            <a:avLst/>
          </a:prstGeom>
          <a:noFill/>
        </p:spPr>
      </p:pic>
      <p:pic>
        <p:nvPicPr>
          <p:cNvPr id="1028" name="Picture 4" descr="http://www.naturplan.dk/foto/upload/dykker_taskekrabbe_stavanger_lb001_c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90256"/>
            <a:ext cx="3312368" cy="2484276"/>
          </a:xfrm>
          <a:prstGeom prst="rect">
            <a:avLst/>
          </a:prstGeom>
          <a:noFill/>
        </p:spPr>
      </p:pic>
      <p:pic>
        <p:nvPicPr>
          <p:cNvPr id="1030" name="Picture 6" descr="http://static.flyways.us/sites/default/files/images/stories/divingducks/1DivingDu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60240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51</Words>
  <Application>Microsoft Office PowerPoint</Application>
  <PresentationFormat>Skærmshow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Vandsangen Tekst: Charlotte Blay Musik: Povl Kjøller</vt:lpstr>
      <vt:lpstr>Dias nummer 2</vt:lpstr>
      <vt:lpstr>Dias nummer 3</vt:lpstr>
      <vt:lpstr>Dias nummer 4</vt:lpstr>
      <vt:lpstr>Dias nummer 5</vt:lpstr>
      <vt:lpstr>Dias nummer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Liv</cp:lastModifiedBy>
  <cp:revision>17</cp:revision>
  <dcterms:created xsi:type="dcterms:W3CDTF">2013-06-21T20:25:00Z</dcterms:created>
  <dcterms:modified xsi:type="dcterms:W3CDTF">2013-06-22T12:40:53Z</dcterms:modified>
</cp:coreProperties>
</file>