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2862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41867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42409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67863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62928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52263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91485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41413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42177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23389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40318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69880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E165E-A745-4119-9746-9750C88D3330}" type="datetimeFigureOut">
              <a:rPr lang="da-DK" smtClean="0"/>
              <a:pPr/>
              <a:t>26-10-2022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1816-244D-414B-9148-68A49E3B95B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41080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6632"/>
            <a:ext cx="3742184" cy="764704"/>
          </a:xfrm>
        </p:spPr>
        <p:txBody>
          <a:bodyPr>
            <a:normAutofit fontScale="90000"/>
          </a:bodyPr>
          <a:lstStyle/>
          <a:p>
            <a:pPr algn="l"/>
            <a:r>
              <a:rPr lang="da-DK" sz="2200" dirty="0" smtClean="0"/>
              <a:t>Uhyggedans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Tekst &amp; m</a:t>
            </a:r>
            <a:r>
              <a:rPr lang="da-DK" sz="1800" dirty="0" smtClean="0"/>
              <a:t>usik: </a:t>
            </a:r>
            <a:r>
              <a:rPr lang="da-DK" sz="1800" dirty="0" smtClean="0"/>
              <a:t>Kim Andersen</a:t>
            </a:r>
            <a:r>
              <a:rPr lang="da-DK" sz="1800" dirty="0" smtClean="0"/>
              <a:t/>
            </a:r>
            <a:br>
              <a:rPr lang="da-DK" sz="1800" dirty="0" smtClean="0"/>
            </a:br>
            <a:endParaRPr lang="da-DK" sz="1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214678" y="4071942"/>
            <a:ext cx="5642972" cy="249854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Inde midt i byen, er der et hus,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hvor der lever </a:t>
            </a:r>
            <a:r>
              <a:rPr lang="da-DK" sz="1800" dirty="0" err="1" smtClean="0">
                <a:solidFill>
                  <a:schemeClr val="tx1"/>
                </a:solidFill>
              </a:rPr>
              <a:t>spøgl’ser</a:t>
            </a:r>
            <a:r>
              <a:rPr lang="da-DK" sz="1800" dirty="0" smtClean="0">
                <a:solidFill>
                  <a:schemeClr val="tx1"/>
                </a:solidFill>
              </a:rPr>
              <a:t>, rotter og mus.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De går rundt og skræmmer fra vid og fra sans.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De kan li’ at danse uhyggedans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Klamme </a:t>
            </a:r>
            <a:r>
              <a:rPr lang="da-DK" sz="1800" dirty="0" smtClean="0">
                <a:solidFill>
                  <a:schemeClr val="tx1"/>
                </a:solidFill>
              </a:rPr>
              <a:t>hænder, spidse tænder, én der står på spring.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Edderkopper, lus og lopper kravler rundt omkring.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(Tramp, klap, tramp-tramp, klap, </a:t>
            </a:r>
            <a:r>
              <a:rPr lang="da-DK" sz="1800" dirty="0" err="1" smtClean="0">
                <a:solidFill>
                  <a:schemeClr val="tx1"/>
                </a:solidFill>
              </a:rPr>
              <a:t>lår-lår</a:t>
            </a:r>
            <a:r>
              <a:rPr lang="da-DK" sz="1800" dirty="0" smtClean="0">
                <a:solidFill>
                  <a:schemeClr val="tx1"/>
                </a:solidFill>
              </a:rPr>
              <a:t>, bryst-bryst, klap) BØH!</a:t>
            </a:r>
          </a:p>
          <a:p>
            <a:pPr algn="l"/>
            <a:r>
              <a:rPr lang="da-DK" sz="1800" dirty="0" smtClean="0">
                <a:solidFill>
                  <a:schemeClr val="tx1"/>
                </a:solidFill>
              </a:rPr>
              <a:t>(Tramp, klap, tramp-tramp, klap, </a:t>
            </a:r>
            <a:r>
              <a:rPr lang="da-DK" sz="1800" dirty="0" err="1" smtClean="0">
                <a:solidFill>
                  <a:schemeClr val="tx1"/>
                </a:solidFill>
              </a:rPr>
              <a:t>lår-lår</a:t>
            </a:r>
            <a:r>
              <a:rPr lang="da-DK" sz="1800" dirty="0" smtClean="0">
                <a:solidFill>
                  <a:schemeClr val="tx1"/>
                </a:solidFill>
              </a:rPr>
              <a:t>, bryst-bryst, klap) BØH!</a:t>
            </a:r>
            <a:endParaRPr lang="da-DK" sz="1800" dirty="0">
              <a:solidFill>
                <a:schemeClr val="tx1"/>
              </a:solidFill>
            </a:endParaRPr>
          </a:p>
        </p:txBody>
      </p:sp>
      <p:sp>
        <p:nvSpPr>
          <p:cNvPr id="5" name="Tekstboks 4"/>
          <p:cNvSpPr txBox="1"/>
          <p:nvPr/>
        </p:nvSpPr>
        <p:spPr>
          <a:xfrm>
            <a:off x="8172400" y="158329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1 af 1</a:t>
            </a:r>
            <a:endParaRPr lang="da-DK" dirty="0"/>
          </a:p>
        </p:txBody>
      </p:sp>
      <p:pic>
        <p:nvPicPr>
          <p:cNvPr id="1026" name="Picture 2" descr="Halloween haunted house Images | Free Vectors, Stock Photos &amp;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1142984"/>
            <a:ext cx="2571768" cy="2571768"/>
          </a:xfrm>
          <a:prstGeom prst="rect">
            <a:avLst/>
          </a:prstGeom>
          <a:noFill/>
        </p:spPr>
      </p:pic>
      <p:pic>
        <p:nvPicPr>
          <p:cNvPr id="6" name="Picture 4" descr="Amazon.com: Dreampark Halloween Spider Decorations, 6 Pcs Realistic Hairy  Spiders Set, Scary Spider Props for Indoor, Outdoor and Yard Creepy Decor  (6 Different Sizes) : Patio, Lawn &amp; Gard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572008"/>
            <a:ext cx="1928826" cy="1928826"/>
          </a:xfrm>
          <a:prstGeom prst="rect">
            <a:avLst/>
          </a:prstGeom>
          <a:noFill/>
        </p:spPr>
      </p:pic>
      <p:pic>
        <p:nvPicPr>
          <p:cNvPr id="1030" name="Picture 6" descr="Black and White Zombie Hand Clipart transparent PNG - Stick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3286124"/>
            <a:ext cx="1571636" cy="1571636"/>
          </a:xfrm>
          <a:prstGeom prst="rect">
            <a:avLst/>
          </a:prstGeom>
          <a:noFill/>
        </p:spPr>
      </p:pic>
      <p:pic>
        <p:nvPicPr>
          <p:cNvPr id="1034" name="Picture 10" descr="Dance that gives a voice to the dead: Rambert, Sadler's Wells, revie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1071546"/>
            <a:ext cx="3214710" cy="20114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664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41</Words>
  <Application>Microsoft Office PowerPoint</Application>
  <PresentationFormat>Skærmshow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Uhyggedans Tekst &amp; musik: Kim Andersen </vt:lpstr>
    </vt:vector>
  </TitlesOfParts>
  <Company>Assens Skoler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Sensommervise Musik: Finn Jørgensen  Tekst: Kirsten og Finn Jørgensen</dc:title>
  <dc:creator>Anne Lindberg Carstensen</dc:creator>
  <cp:lastModifiedBy>Windows User</cp:lastModifiedBy>
  <cp:revision>6</cp:revision>
  <dcterms:created xsi:type="dcterms:W3CDTF">2013-02-25T10:10:43Z</dcterms:created>
  <dcterms:modified xsi:type="dcterms:W3CDTF">2022-10-26T09:31:19Z</dcterms:modified>
</cp:coreProperties>
</file>