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xmlns="" id="{2DF35441-B77F-4B3C-9981-AB9FBABDEA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xmlns="" id="{CD030508-0376-4456-BAEF-B052CBB741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96E00EFA-5A09-47B3-A693-43B090AA05B1}" type="datetimeFigureOut">
              <a:rPr lang="da-DK"/>
              <a:pPr>
                <a:defRPr/>
              </a:pPr>
              <a:t>09-02-2024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xmlns="" id="{ADB040D0-69AE-47A1-B5D1-F090786A44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>
            <a:extLst>
              <a:ext uri="{FF2B5EF4-FFF2-40B4-BE49-F238E27FC236}">
                <a16:creationId xmlns:a16="http://schemas.microsoft.com/office/drawing/2014/main" xmlns="" id="{ED750A65-163D-4577-984A-4F002103BF9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154875F-48C2-4EDB-9D51-5BB7C27BA836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xmlns="" id="{406AD93C-E888-4BF7-9C03-6979B1530A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xmlns="" id="{34E20CB1-7964-4FDD-A753-C2C0CCDCB14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D6AB1B1-834B-4287-9F25-9914AD239D84}" type="datetimeFigureOut">
              <a:rPr lang="da-DK"/>
              <a:pPr>
                <a:defRPr/>
              </a:pPr>
              <a:t>09-02-2024</a:t>
            </a:fld>
            <a:endParaRPr lang="da-DK"/>
          </a:p>
        </p:txBody>
      </p:sp>
      <p:sp>
        <p:nvSpPr>
          <p:cNvPr id="4" name="Pladsholder til diasbillede 3">
            <a:extLst>
              <a:ext uri="{FF2B5EF4-FFF2-40B4-BE49-F238E27FC236}">
                <a16:creationId xmlns:a16="http://schemas.microsoft.com/office/drawing/2014/main" xmlns="" id="{1911F026-BD0B-4E9A-8984-B67D8610AEF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/>
          </a:p>
        </p:txBody>
      </p:sp>
      <p:sp>
        <p:nvSpPr>
          <p:cNvPr id="5" name="Pladsholder til noter 4">
            <a:extLst>
              <a:ext uri="{FF2B5EF4-FFF2-40B4-BE49-F238E27FC236}">
                <a16:creationId xmlns:a16="http://schemas.microsoft.com/office/drawing/2014/main" xmlns="" id="{6BAE2B8A-FD50-4BC8-A5EE-5AFF6385C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noProof="0"/>
              <a:t>Klik for at redigere typografi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xmlns="" id="{4D0E6ACE-0403-488E-BEB0-DD3D547914E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>
            <a:extLst>
              <a:ext uri="{FF2B5EF4-FFF2-40B4-BE49-F238E27FC236}">
                <a16:creationId xmlns:a16="http://schemas.microsoft.com/office/drawing/2014/main" xmlns="" id="{38E3DFB6-6A06-4D8D-8197-C6EF9C5C87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84DA937-DA87-415B-9085-C4872E254C05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  <p:sp>
        <p:nvSpPr>
          <p:cNvPr id="5124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EE7813-DD0C-468B-A8C9-316803D875FF}" type="slidenum">
              <a:rPr lang="da-DK" altLang="da-DK"/>
              <a:pPr/>
              <a:t>1</a:t>
            </a:fld>
            <a:endParaRPr lang="da-DK" alt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  <p:sp>
        <p:nvSpPr>
          <p:cNvPr id="7172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75CC605-DC80-44BF-A80D-01F67D64B981}" type="slidenum">
              <a:rPr lang="da-DK" altLang="da-DK"/>
              <a:pPr/>
              <a:t>2</a:t>
            </a:fld>
            <a:endParaRPr lang="da-DK" alt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  <p:sp>
        <p:nvSpPr>
          <p:cNvPr id="9220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3B5192-66AD-49F6-B236-1C1EB8536597}" type="slidenum">
              <a:rPr lang="da-DK" altLang="da-DK"/>
              <a:pPr/>
              <a:t>3</a:t>
            </a:fld>
            <a:endParaRPr lang="da-DK" alt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549153D-AD4D-4367-8E1A-E21DB37FB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0125BC4-6903-42F3-B101-48FDF38988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F84F738-3218-428D-AA58-E807DA742D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36D26-A37A-4087-B309-A9CE65EF6C78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549153D-AD4D-4367-8E1A-E21DB37FB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0125BC4-6903-42F3-B101-48FDF38988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F84F738-3218-428D-AA58-E807DA742D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96B718-3891-41FA-8F97-426B4BF47203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549153D-AD4D-4367-8E1A-E21DB37FB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0125BC4-6903-42F3-B101-48FDF38988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F84F738-3218-428D-AA58-E807DA742D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B65B5A-5900-404E-9A7B-10D3D125F5E8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549153D-AD4D-4367-8E1A-E21DB37FB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0125BC4-6903-42F3-B101-48FDF38988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F84F738-3218-428D-AA58-E807DA742D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48A146-891A-4C3E-A330-5A17040C83EF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549153D-AD4D-4367-8E1A-E21DB37FB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0125BC4-6903-42F3-B101-48FDF38988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F84F738-3218-428D-AA58-E807DA742D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B0E3D2-47D0-4A6D-A24C-1FF5124F2C73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549153D-AD4D-4367-8E1A-E21DB37FB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0125BC4-6903-42F3-B101-48FDF38988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F84F738-3218-428D-AA58-E807DA742D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CC7AEE-7FE7-4173-8493-9E1DFFE1C289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D549153D-AD4D-4367-8E1A-E21DB37FB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90125BC4-6903-42F3-B101-48FDF38988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1F84F738-3218-428D-AA58-E807DA742D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7BA766-B1A2-4022-8A60-B0514EF92994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D549153D-AD4D-4367-8E1A-E21DB37FB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90125BC4-6903-42F3-B101-48FDF38988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1F84F738-3218-428D-AA58-E807DA742D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FEFC2-B94A-4576-B0AF-7F5146CF2B9F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D549153D-AD4D-4367-8E1A-E21DB37FB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90125BC4-6903-42F3-B101-48FDF38988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1F84F738-3218-428D-AA58-E807DA742D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3ECCF2-972B-49BC-B8A2-2EB354920DED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549153D-AD4D-4367-8E1A-E21DB37FB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0125BC4-6903-42F3-B101-48FDF38988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F84F738-3218-428D-AA58-E807DA742D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8814A-DE72-4CF1-A404-E18431CC2065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549153D-AD4D-4367-8E1A-E21DB37FB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0125BC4-6903-42F3-B101-48FDF38988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F84F738-3218-428D-AA58-E807DA742D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2CAFAC-8B8B-4B5F-B81A-ACE9B33631F3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D549153D-AD4D-4367-8E1A-E21DB37FB1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90125BC4-6903-42F3-B101-48FDF38988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1F84F738-3218-428D-AA58-E807DA742D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7695D04-CA4A-4C23-9303-35EB480F93B4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4" descr="https://i.pinimg.com/736x/4a/26/b1/4a26b15576cc10a516b487738def047c--crazy-art-cute-cat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70438" y="85725"/>
            <a:ext cx="3635375" cy="394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95288" y="323850"/>
            <a:ext cx="7848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da-DK" altLang="da-DK" sz="2000" b="1"/>
              <a:t>Tangokat</a:t>
            </a:r>
          </a:p>
          <a:p>
            <a:pPr eaLnBrk="1" hangingPunct="1"/>
            <a:r>
              <a:rPr lang="da-DK" altLang="da-DK" sz="1600"/>
              <a:t>Bo Bendixen</a:t>
            </a:r>
            <a:endParaRPr lang="da-DK" altLang="da-DK" sz="1600" i="1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348038" y="4149725"/>
            <a:ext cx="5580062" cy="2592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da-DK" altLang="da-DK" dirty="0"/>
              <a:t>Min kat den har spidse ører og </a:t>
            </a:r>
            <a:r>
              <a:rPr lang="da-DK" altLang="da-DK" dirty="0" err="1"/>
              <a:t>knurrehår</a:t>
            </a:r>
            <a:r>
              <a:rPr lang="da-DK" altLang="da-DK" dirty="0"/>
              <a:t> og hale,</a:t>
            </a:r>
          </a:p>
          <a:p>
            <a:r>
              <a:rPr lang="da-DK" altLang="da-DK" dirty="0"/>
              <a:t>Den slikker sig på poten, som er så fin og blød.</a:t>
            </a:r>
          </a:p>
          <a:p>
            <a:r>
              <a:rPr lang="da-DK" altLang="da-DK" dirty="0"/>
              <a:t>Den kæler, og den spinder og viser aldrig klør,</a:t>
            </a:r>
          </a:p>
          <a:p>
            <a:r>
              <a:rPr lang="da-DK" altLang="da-DK" dirty="0"/>
              <a:t>Så kan den </a:t>
            </a:r>
            <a:r>
              <a:rPr lang="da-DK" altLang="da-DK" dirty="0" err="1"/>
              <a:t>nog’t</a:t>
            </a:r>
            <a:r>
              <a:rPr lang="da-DK" altLang="da-DK" dirty="0"/>
              <a:t>, som ingen kat har kunnet før.</a:t>
            </a:r>
          </a:p>
          <a:p>
            <a:endParaRPr lang="da-DK" altLang="da-DK" dirty="0"/>
          </a:p>
          <a:p>
            <a:r>
              <a:rPr lang="da-DK" altLang="da-DK" i="1" dirty="0"/>
              <a:t>Min kat den danser tango, tango, tango</a:t>
            </a:r>
          </a:p>
          <a:p>
            <a:r>
              <a:rPr lang="da-DK" altLang="da-DK" i="1" dirty="0"/>
              <a:t>Og den er meget dygtig, Ja, tænk dig bare at,</a:t>
            </a:r>
          </a:p>
          <a:p>
            <a:r>
              <a:rPr lang="da-DK" altLang="da-DK" i="1" dirty="0"/>
              <a:t>Min kat den danser tango, tango, tango</a:t>
            </a:r>
          </a:p>
          <a:p>
            <a:r>
              <a:rPr lang="da-DK" altLang="da-DK" i="1" dirty="0"/>
              <a:t>Og </a:t>
            </a:r>
            <a:r>
              <a:rPr lang="da-DK" altLang="da-DK" i="1" dirty="0" smtClean="0"/>
              <a:t>så’ </a:t>
            </a:r>
            <a:r>
              <a:rPr lang="da-DK" altLang="da-DK" i="1" dirty="0"/>
              <a:t>den verdens sødeste lille missekat.</a:t>
            </a:r>
          </a:p>
        </p:txBody>
      </p:sp>
      <p:sp>
        <p:nvSpPr>
          <p:cNvPr id="4101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7E69BEF8-8D2B-4A58-A7A8-A6B5E6081BCF}" type="slidenum">
              <a:rPr lang="da-DK" altLang="da-DK" sz="1600"/>
              <a:pPr/>
              <a:t>1</a:t>
            </a:fld>
            <a:r>
              <a:rPr lang="da-DK" altLang="da-DK" sz="1600"/>
              <a:t> af 3</a:t>
            </a:r>
          </a:p>
        </p:txBody>
      </p:sp>
      <p:pic>
        <p:nvPicPr>
          <p:cNvPr id="4102" name="Picture 16" descr="https://pbs.twimg.com/media/B7qpwYTIEAANwmK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1625" y="3286125"/>
            <a:ext cx="2635250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https://i.pinimg.com/736x/79/3b/33/793b33c18dc00ebc3f579b4dd2788c89--ocicat-types-of-cat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3213100"/>
            <a:ext cx="2520950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8D1D4751-DD04-4B66-A107-D8B52EAA262A}" type="slidenum">
              <a:rPr lang="da-DK" altLang="da-DK" sz="1600"/>
              <a:pPr/>
              <a:t>2</a:t>
            </a:fld>
            <a:r>
              <a:rPr lang="da-DK" altLang="da-DK" sz="1600"/>
              <a:t> af 3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348038" y="4149725"/>
            <a:ext cx="5580062" cy="2592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da-DK" altLang="da-DK" dirty="0"/>
              <a:t>Anette har to hunde og Birgit har to fugle, </a:t>
            </a:r>
          </a:p>
          <a:p>
            <a:r>
              <a:rPr lang="da-DK" altLang="da-DK" dirty="0"/>
              <a:t>Og </a:t>
            </a:r>
            <a:r>
              <a:rPr lang="da-DK" altLang="da-DK" dirty="0" smtClean="0"/>
              <a:t>Michael </a:t>
            </a:r>
            <a:r>
              <a:rPr lang="da-DK" altLang="da-DK" dirty="0"/>
              <a:t>har et marsvin og Kim han har en mus. </a:t>
            </a:r>
          </a:p>
          <a:p>
            <a:r>
              <a:rPr lang="da-DK" altLang="da-DK" dirty="0"/>
              <a:t>Og alle dyr er søde, men jeg kan nu bedst </a:t>
            </a:r>
            <a:r>
              <a:rPr lang="da-DK" altLang="da-DK" dirty="0" smtClean="0"/>
              <a:t>li’ </a:t>
            </a:r>
            <a:endParaRPr lang="da-DK" altLang="da-DK" dirty="0"/>
          </a:p>
          <a:p>
            <a:r>
              <a:rPr lang="da-DK" altLang="da-DK" dirty="0"/>
              <a:t>Min lille missekat, og det er jo fordi: </a:t>
            </a:r>
          </a:p>
          <a:p>
            <a:endParaRPr lang="da-DK" altLang="da-DK" dirty="0"/>
          </a:p>
          <a:p>
            <a:r>
              <a:rPr lang="da-DK" altLang="da-DK" i="1" dirty="0"/>
              <a:t>Min kat den danser tango, tango, tango </a:t>
            </a:r>
          </a:p>
          <a:p>
            <a:r>
              <a:rPr lang="da-DK" altLang="da-DK" i="1" dirty="0"/>
              <a:t>Og den er meget dygtig, Ja, tænk dig bare at, </a:t>
            </a:r>
          </a:p>
          <a:p>
            <a:r>
              <a:rPr lang="da-DK" altLang="da-DK" i="1" dirty="0"/>
              <a:t>Min kat den danser tango, tango, tango </a:t>
            </a:r>
          </a:p>
          <a:p>
            <a:r>
              <a:rPr lang="da-DK" altLang="da-DK" i="1" dirty="0"/>
              <a:t>Og </a:t>
            </a:r>
            <a:r>
              <a:rPr lang="da-DK" altLang="da-DK" i="1" dirty="0" smtClean="0"/>
              <a:t>så’ </a:t>
            </a:r>
            <a:r>
              <a:rPr lang="da-DK" altLang="da-DK" i="1" dirty="0"/>
              <a:t>den verdens sødeste lille missekat. </a:t>
            </a:r>
          </a:p>
        </p:txBody>
      </p:sp>
      <p:pic>
        <p:nvPicPr>
          <p:cNvPr id="6149" name="Picture 11" descr="http://www.skagensavis.dk/wp-content/uploads/2011/08/efterlysning_sheltie_600x25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5650" y="765175"/>
            <a:ext cx="29257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13" descr="http://pandion.dof.dk/sites/default/files/styles/480x327/public/forsideoktober_232_of_10.jpg?itok=6SwWc_Uh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95738" y="981075"/>
            <a:ext cx="167322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5" descr="http://dyrenes.dk/wp-content/uploads/2014/01/marsvin-bider-660x33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32325" y="2486025"/>
            <a:ext cx="198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17" descr="https://www.kab-bolig.dk/Files/Billeder/KAB_bolig_arkiv/Nyheder/KABnyt/2016/31.august%202016/Juridisk-Brevkasse-Mus_besk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70713" y="2882900"/>
            <a:ext cx="1731962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0B745F8B-7DDE-458F-BD91-17CC7FC36099}" type="slidenum">
              <a:rPr lang="da-DK" altLang="da-DK" sz="1600"/>
              <a:pPr/>
              <a:t>3</a:t>
            </a:fld>
            <a:r>
              <a:rPr lang="da-DK" altLang="da-DK" sz="1600"/>
              <a:t> af 3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3348038" y="4149725"/>
            <a:ext cx="5580062" cy="2592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da-DK" altLang="da-DK" dirty="0"/>
              <a:t>Den skulle i et cirkus og vise den </a:t>
            </a:r>
            <a:r>
              <a:rPr lang="da-DK" altLang="da-DK" dirty="0" smtClean="0"/>
              <a:t>ku’ </a:t>
            </a:r>
            <a:r>
              <a:rPr lang="da-DK" altLang="da-DK" dirty="0"/>
              <a:t>danse, </a:t>
            </a:r>
          </a:p>
          <a:p>
            <a:r>
              <a:rPr lang="da-DK" altLang="da-DK" dirty="0"/>
              <a:t>Men jeg vil ikke </a:t>
            </a:r>
            <a:r>
              <a:rPr lang="da-DK" altLang="da-DK" dirty="0" smtClean="0"/>
              <a:t>ha’ </a:t>
            </a:r>
            <a:r>
              <a:rPr lang="da-DK" altLang="da-DK" dirty="0"/>
              <a:t>det, for den er nemlig min. </a:t>
            </a:r>
          </a:p>
          <a:p>
            <a:r>
              <a:rPr lang="da-DK" altLang="da-DK" dirty="0"/>
              <a:t>Og hvis du tror jeg lyver, og det gør du måske, </a:t>
            </a:r>
          </a:p>
          <a:p>
            <a:r>
              <a:rPr lang="da-DK" altLang="da-DK" dirty="0"/>
              <a:t>Så kan du bare komme hjem til mig og se: </a:t>
            </a:r>
          </a:p>
          <a:p>
            <a:endParaRPr lang="da-DK" altLang="da-DK" dirty="0"/>
          </a:p>
          <a:p>
            <a:r>
              <a:rPr lang="da-DK" altLang="da-DK" i="1" dirty="0"/>
              <a:t>Min kat den danser tango, tango, tango </a:t>
            </a:r>
          </a:p>
          <a:p>
            <a:r>
              <a:rPr lang="da-DK" altLang="da-DK" i="1" dirty="0"/>
              <a:t>Og den er meget dygtig, Ja, tænk dig bare at, </a:t>
            </a:r>
          </a:p>
          <a:p>
            <a:r>
              <a:rPr lang="da-DK" altLang="da-DK" i="1" dirty="0"/>
              <a:t>Min kat den danser tango, tango, tango </a:t>
            </a:r>
          </a:p>
          <a:p>
            <a:r>
              <a:rPr lang="da-DK" altLang="da-DK" i="1" dirty="0"/>
              <a:t>Og så´ den verdens sødeste lille missekat. </a:t>
            </a:r>
          </a:p>
        </p:txBody>
      </p:sp>
      <p:pic>
        <p:nvPicPr>
          <p:cNvPr id="8196" name="Picture 14" descr="https://i.pinimg.com/564x/c6/54/7c/c6547c0a1e2166c109e666bdff43aadd--betta-ocica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1063" y="3573463"/>
            <a:ext cx="18954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16" descr="http://xn--brnefdselsdage-qqbe.dk/wp-content/uploads/2012/10/cirku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4213" y="627063"/>
            <a:ext cx="3813175" cy="208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18" descr="https://jordebot.files.wordpress.com/2011/08/no-i-dont-want-to-hear-it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51500" y="836613"/>
            <a:ext cx="1873250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277</Words>
  <Application>Microsoft Office PowerPoint</Application>
  <PresentationFormat>Skærmshow (4:3)</PresentationFormat>
  <Paragraphs>35</Paragraphs>
  <Slides>3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7" baseType="lpstr">
      <vt:lpstr>Arial</vt:lpstr>
      <vt:lpstr>MS PGothic</vt:lpstr>
      <vt:lpstr>Calibri</vt:lpstr>
      <vt:lpstr>Standarddesign</vt:lpstr>
      <vt:lpstr>Dias nummer 1</vt:lpstr>
      <vt:lpstr>Dias nummer 2</vt:lpstr>
      <vt:lpstr>Dias nummer 3</vt:lpstr>
    </vt:vector>
  </TitlesOfParts>
  <Company>Assens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Assens Kommune</dc:creator>
  <cp:lastModifiedBy>Tommy Torp</cp:lastModifiedBy>
  <cp:revision>59</cp:revision>
  <dcterms:created xsi:type="dcterms:W3CDTF">2012-12-04T07:36:43Z</dcterms:created>
  <dcterms:modified xsi:type="dcterms:W3CDTF">2024-02-09T13:28:54Z</dcterms:modified>
</cp:coreProperties>
</file>