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454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559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469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335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690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531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426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303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539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585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597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401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2121A-A513-448E-958E-8474BB15A206}" type="datetimeFigureOut">
              <a:rPr lang="da-DK" smtClean="0"/>
              <a:t>30-04-2013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453B9-9FDF-41A9-A4AE-0D275EA9F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206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1653952" cy="362471"/>
          </a:xfrm>
        </p:spPr>
        <p:txBody>
          <a:bodyPr>
            <a:noAutofit/>
          </a:bodyPr>
          <a:lstStyle/>
          <a:p>
            <a:r>
              <a:rPr lang="da-DK" sz="1600" dirty="0" smtClean="0"/>
              <a:t>Sven-Ole </a:t>
            </a:r>
            <a:r>
              <a:rPr lang="da-DK" sz="1600" dirty="0" err="1" smtClean="0"/>
              <a:t>Arlif</a:t>
            </a:r>
            <a:r>
              <a:rPr lang="da-DK" sz="1600" dirty="0" smtClean="0"/>
              <a:t> 1961 Ungarn</a:t>
            </a:r>
            <a:endParaRPr lang="da-DK" sz="1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572000" y="3356992"/>
            <a:ext cx="4208512" cy="32179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da-DK" sz="2300" dirty="0" smtClean="0">
                <a:solidFill>
                  <a:schemeClr val="tx1"/>
                </a:solidFill>
              </a:rPr>
              <a:t>Svinehyrden ser man tit </a:t>
            </a:r>
          </a:p>
          <a:p>
            <a:r>
              <a:rPr lang="da-DK" sz="2300" dirty="0" smtClean="0">
                <a:solidFill>
                  <a:schemeClr val="tx1"/>
                </a:solidFill>
              </a:rPr>
              <a:t>ud i marken traske, </a:t>
            </a:r>
          </a:p>
          <a:p>
            <a:r>
              <a:rPr lang="da-DK" sz="2300" dirty="0" smtClean="0">
                <a:solidFill>
                  <a:schemeClr val="tx1"/>
                </a:solidFill>
              </a:rPr>
              <a:t>store snørestøvler har han </a:t>
            </a:r>
          </a:p>
          <a:p>
            <a:r>
              <a:rPr lang="da-DK" sz="2300" dirty="0" smtClean="0">
                <a:solidFill>
                  <a:schemeClr val="tx1"/>
                </a:solidFill>
              </a:rPr>
              <a:t>og en hyrdetaske. </a:t>
            </a:r>
          </a:p>
          <a:p>
            <a:r>
              <a:rPr lang="da-DK" sz="2300" i="1" dirty="0" smtClean="0">
                <a:solidFill>
                  <a:schemeClr val="tx1"/>
                </a:solidFill>
                <a:latin typeface="Baskerville Old Face" pitchFamily="18" charset="0"/>
              </a:rPr>
              <a:t>Hej! </a:t>
            </a:r>
          </a:p>
          <a:p>
            <a:r>
              <a:rPr lang="da-DK" sz="2300" i="1" dirty="0" smtClean="0">
                <a:solidFill>
                  <a:schemeClr val="tx1"/>
                </a:solidFill>
                <a:latin typeface="Baskerville Old Face" pitchFamily="18" charset="0"/>
              </a:rPr>
              <a:t>Sådan sku' man leve livet </a:t>
            </a:r>
          </a:p>
          <a:p>
            <a:r>
              <a:rPr lang="da-DK" sz="2300" i="1" dirty="0" smtClean="0">
                <a:solidFill>
                  <a:schemeClr val="tx1"/>
                </a:solidFill>
                <a:latin typeface="Baskerville Old Face" pitchFamily="18" charset="0"/>
              </a:rPr>
              <a:t>fri for dagens byrde! </a:t>
            </a:r>
          </a:p>
          <a:p>
            <a:r>
              <a:rPr lang="da-DK" sz="2300" i="1" dirty="0" smtClean="0">
                <a:solidFill>
                  <a:schemeClr val="tx1"/>
                </a:solidFill>
                <a:latin typeface="Baskerville Old Face" pitchFamily="18" charset="0"/>
              </a:rPr>
              <a:t>Gid det dog var mig, </a:t>
            </a:r>
          </a:p>
          <a:p>
            <a:r>
              <a:rPr lang="da-DK" sz="2300" i="1" dirty="0" smtClean="0">
                <a:solidFill>
                  <a:schemeClr val="tx1"/>
                </a:solidFill>
                <a:latin typeface="Baskerville Old Face" pitchFamily="18" charset="0"/>
              </a:rPr>
              <a:t>der var denne svinehyrde! </a:t>
            </a:r>
          </a:p>
          <a:p>
            <a:r>
              <a:rPr lang="da-DK" sz="2300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</a:p>
          <a:p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54823"/>
            <a:ext cx="3960440" cy="2693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3" y="3212976"/>
            <a:ext cx="4170752" cy="231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8172400" y="404664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3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855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0" y="3573016"/>
            <a:ext cx="4114800" cy="30243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1800" dirty="0" smtClean="0"/>
              <a:t> </a:t>
            </a:r>
            <a:r>
              <a:rPr lang="da-DK" sz="1800" dirty="0" smtClean="0"/>
              <a:t>Svinehyrden har det godt </a:t>
            </a:r>
          </a:p>
          <a:p>
            <a:pPr marL="0" indent="0" algn="ctr">
              <a:buNone/>
            </a:pPr>
            <a:r>
              <a:rPr lang="da-DK" sz="1800" dirty="0" smtClean="0"/>
              <a:t>hjemme hos sin kone, </a:t>
            </a:r>
          </a:p>
          <a:p>
            <a:pPr marL="0" indent="0" algn="ctr">
              <a:buNone/>
            </a:pPr>
            <a:r>
              <a:rPr lang="da-DK" sz="1800" dirty="0" smtClean="0"/>
              <a:t>mad og drikke er parat og </a:t>
            </a:r>
          </a:p>
          <a:p>
            <a:pPr marL="0" indent="0" algn="ctr">
              <a:buNone/>
            </a:pPr>
            <a:r>
              <a:rPr lang="da-DK" sz="1800" dirty="0" smtClean="0"/>
              <a:t>børneflokken groende.</a:t>
            </a:r>
          </a:p>
          <a:p>
            <a:pPr marL="0" indent="0" algn="ctr">
              <a:buNone/>
            </a:pPr>
            <a:r>
              <a:rPr lang="da-DK" sz="1800" i="1" dirty="0" smtClean="0"/>
              <a:t>Hej! </a:t>
            </a:r>
          </a:p>
          <a:p>
            <a:pPr marL="0" indent="0" algn="ctr">
              <a:buNone/>
            </a:pPr>
            <a:r>
              <a:rPr lang="da-DK" sz="1800" i="1" dirty="0" smtClean="0"/>
              <a:t>Sådan sku' man leve livet </a:t>
            </a:r>
          </a:p>
          <a:p>
            <a:pPr marL="0" indent="0" algn="ctr">
              <a:buNone/>
            </a:pPr>
            <a:r>
              <a:rPr lang="da-DK" sz="1800" i="1" dirty="0" smtClean="0"/>
              <a:t>fri for dagens byrde! </a:t>
            </a:r>
          </a:p>
          <a:p>
            <a:pPr marL="0" indent="0" algn="ctr">
              <a:buNone/>
            </a:pPr>
            <a:r>
              <a:rPr lang="da-DK" sz="1800" i="1" dirty="0" smtClean="0"/>
              <a:t>Gid det dog var mig, </a:t>
            </a:r>
          </a:p>
          <a:p>
            <a:pPr marL="0" indent="0" algn="ctr">
              <a:buNone/>
            </a:pPr>
            <a:r>
              <a:rPr lang="da-DK" sz="1800" i="1" dirty="0" smtClean="0"/>
              <a:t>der var denne svinehyrde! </a:t>
            </a:r>
          </a:p>
          <a:p>
            <a:pPr marL="0" indent="0" algn="ctr">
              <a:buNone/>
            </a:pPr>
            <a:r>
              <a:rPr lang="da-DK" sz="1800" dirty="0" smtClean="0"/>
              <a:t> </a:t>
            </a:r>
          </a:p>
          <a:p>
            <a:endParaRPr lang="da-DK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6482190" cy="3324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97" y="3958482"/>
            <a:ext cx="4131880" cy="233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7992380" y="332656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3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4058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40352" y="332656"/>
            <a:ext cx="946448" cy="648072"/>
          </a:xfrm>
        </p:spPr>
        <p:txBody>
          <a:bodyPr>
            <a:normAutofit/>
          </a:bodyPr>
          <a:lstStyle/>
          <a:p>
            <a:r>
              <a:rPr lang="da-DK" sz="1800" dirty="0"/>
              <a:t>3</a:t>
            </a:r>
            <a:r>
              <a:rPr lang="da-DK" sz="1800" dirty="0" smtClean="0"/>
              <a:t> af 3</a:t>
            </a: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067944" y="3284984"/>
            <a:ext cx="4618856" cy="31683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1800" dirty="0" smtClean="0"/>
              <a:t> </a:t>
            </a:r>
            <a:r>
              <a:rPr lang="da-DK" sz="1800" dirty="0"/>
              <a:t>Grisen går i kornet ind, </a:t>
            </a:r>
          </a:p>
          <a:p>
            <a:pPr marL="0" indent="0" algn="ctr">
              <a:buNone/>
            </a:pPr>
            <a:r>
              <a:rPr lang="da-DK" sz="1800" dirty="0"/>
              <a:t>bag det grønne dige, </a:t>
            </a:r>
          </a:p>
          <a:p>
            <a:pPr marL="0" indent="0" algn="ctr">
              <a:buNone/>
            </a:pPr>
            <a:r>
              <a:rPr lang="da-DK" sz="1800" dirty="0"/>
              <a:t>svinehyrden sidder der </a:t>
            </a:r>
          </a:p>
          <a:p>
            <a:pPr marL="0" indent="0" algn="ctr">
              <a:buNone/>
            </a:pPr>
            <a:r>
              <a:rPr lang="da-DK" sz="1800" dirty="0"/>
              <a:t>med en hyrdepige. </a:t>
            </a:r>
          </a:p>
          <a:p>
            <a:pPr marL="0" indent="0" algn="ctr">
              <a:buNone/>
            </a:pPr>
            <a:r>
              <a:rPr lang="da-DK" sz="1800" i="1" dirty="0"/>
              <a:t>Hej! </a:t>
            </a:r>
            <a:r>
              <a:rPr lang="da-DK" sz="1800" i="1" dirty="0" smtClean="0"/>
              <a:t>...</a:t>
            </a:r>
          </a:p>
          <a:p>
            <a:pPr marL="0" indent="0" algn="ctr">
              <a:buNone/>
            </a:pPr>
            <a:r>
              <a:rPr lang="da-DK" sz="1800" i="1" dirty="0" smtClean="0"/>
              <a:t> </a:t>
            </a:r>
            <a:r>
              <a:rPr lang="da-DK" sz="1800" i="1" dirty="0"/>
              <a:t>Sådan sku' man leve livet </a:t>
            </a:r>
          </a:p>
          <a:p>
            <a:pPr marL="0" indent="0" algn="ctr">
              <a:buNone/>
            </a:pPr>
            <a:r>
              <a:rPr lang="da-DK" sz="1800" i="1" dirty="0"/>
              <a:t>fri for dagens byrde! </a:t>
            </a:r>
          </a:p>
          <a:p>
            <a:pPr marL="0" indent="0" algn="ctr">
              <a:buNone/>
            </a:pPr>
            <a:r>
              <a:rPr lang="da-DK" sz="1800" i="1" dirty="0"/>
              <a:t>Gid det dog var mig, </a:t>
            </a:r>
          </a:p>
          <a:p>
            <a:pPr marL="0" indent="0" algn="ctr">
              <a:buNone/>
            </a:pPr>
            <a:r>
              <a:rPr lang="da-DK" sz="1800" i="1" dirty="0"/>
              <a:t>der var denne svinehyrde! </a:t>
            </a:r>
          </a:p>
          <a:p>
            <a:pPr marL="0" indent="0" algn="ctr">
              <a:buNone/>
            </a:pPr>
            <a:r>
              <a:rPr lang="da-DK" sz="1800" i="1" dirty="0"/>
              <a:t> </a:t>
            </a:r>
          </a:p>
          <a:p>
            <a:pPr marL="0" indent="0" algn="ctr">
              <a:buNone/>
            </a:pPr>
            <a:endParaRPr lang="da-DK" sz="1800" dirty="0"/>
          </a:p>
          <a:p>
            <a:pPr algn="ctr"/>
            <a:endParaRPr lang="da-DK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6632"/>
            <a:ext cx="4499992" cy="305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48" y="3176627"/>
            <a:ext cx="3123982" cy="3254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25810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145</Words>
  <Application>Microsoft Office PowerPoint</Application>
  <PresentationFormat>Skærmshow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Sven-Ole Arlif 1961 Ungarn</vt:lpstr>
      <vt:lpstr>PowerPoint-præsentation</vt:lpstr>
      <vt:lpstr>3 af 3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Sven-Ole Arlif 1961 Ungarn</dc:title>
  <dc:creator>Amalie Kastbjerg Jaug</dc:creator>
  <cp:lastModifiedBy>Alex Døj</cp:lastModifiedBy>
  <cp:revision>5</cp:revision>
  <dcterms:created xsi:type="dcterms:W3CDTF">2013-03-18T10:05:29Z</dcterms:created>
  <dcterms:modified xsi:type="dcterms:W3CDTF">2013-04-30T07:35:09Z</dcterms:modified>
</cp:coreProperties>
</file>