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8" r:id="rId4"/>
    <p:sldId id="257" r:id="rId5"/>
    <p:sldId id="259" r:id="rId6"/>
    <p:sldId id="260" r:id="rId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10-01-2023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10-01-2023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10-01-2023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10-01-2023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10-01-2023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10-01-2023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10-01-2023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10-01-2023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10-01-2023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10-01-2023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10-01-2023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8E9A3-D9A1-439F-B2B6-F96B10C28032}" type="datetimeFigureOut">
              <a:rPr lang="da-DK" smtClean="0"/>
              <a:pPr/>
              <a:t>10-01-2023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iding shotgun - Wiki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714356"/>
            <a:ext cx="5429288" cy="5577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6408712" cy="936103"/>
          </a:xfrm>
        </p:spPr>
        <p:txBody>
          <a:bodyPr>
            <a:normAutofit/>
          </a:bodyPr>
          <a:lstStyle/>
          <a:p>
            <a:pPr algn="l"/>
            <a:r>
              <a:rPr lang="da-DK" sz="2200" b="1" dirty="0" err="1" smtClean="0"/>
              <a:t>Shotgun</a:t>
            </a:r>
            <a:r>
              <a:rPr lang="da-DK" sz="2200" b="1" dirty="0" smtClean="0"/>
              <a:t/>
            </a:r>
            <a:br>
              <a:rPr lang="da-DK" sz="2200" b="1" dirty="0" smtClean="0"/>
            </a:br>
            <a:r>
              <a:rPr lang="da-DK" sz="1800" dirty="0" smtClean="0"/>
              <a:t>Tekst + musik</a:t>
            </a:r>
            <a:r>
              <a:rPr lang="da-DK" sz="1800" dirty="0" smtClean="0"/>
              <a:t>: </a:t>
            </a:r>
            <a:r>
              <a:rPr lang="da-DK" sz="1800" dirty="0" err="1" smtClean="0"/>
              <a:t>Goerge</a:t>
            </a:r>
            <a:r>
              <a:rPr lang="da-DK" sz="1800" dirty="0" smtClean="0"/>
              <a:t> Ezra</a:t>
            </a:r>
            <a:endParaRPr lang="da-DK" sz="1800" b="1" dirty="0"/>
          </a:p>
        </p:txBody>
      </p:sp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1 af </a:t>
            </a:r>
            <a:r>
              <a:rPr lang="da-DK" dirty="0" smtClean="0"/>
              <a:t>5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2571736" y="3786190"/>
            <a:ext cx="61727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Home grown alligator, see you later</a:t>
            </a:r>
            <a:endParaRPr lang="da-DK" dirty="0" smtClean="0"/>
          </a:p>
          <a:p>
            <a:r>
              <a:rPr lang="en-US" dirty="0" err="1" smtClean="0"/>
              <a:t>Gotta</a:t>
            </a:r>
            <a:r>
              <a:rPr lang="en-US" dirty="0" smtClean="0"/>
              <a:t> hit the road, </a:t>
            </a:r>
            <a:r>
              <a:rPr lang="en-US" dirty="0" err="1" smtClean="0"/>
              <a:t>gotta</a:t>
            </a:r>
            <a:r>
              <a:rPr lang="en-US" dirty="0" smtClean="0"/>
              <a:t> hit the road</a:t>
            </a:r>
            <a:endParaRPr lang="da-DK" dirty="0" smtClean="0"/>
          </a:p>
          <a:p>
            <a:r>
              <a:rPr lang="en-US" dirty="0" smtClean="0"/>
              <a:t>The sun and change in the atmosphere, architecture unfamiliar</a:t>
            </a:r>
            <a:endParaRPr lang="da-DK" dirty="0" smtClean="0"/>
          </a:p>
          <a:p>
            <a:r>
              <a:rPr lang="en-US" dirty="0" smtClean="0"/>
              <a:t>I could get used to this</a:t>
            </a:r>
            <a:endParaRPr lang="da-DK" dirty="0" smtClean="0"/>
          </a:p>
          <a:p>
            <a:r>
              <a:rPr lang="en-US" dirty="0" smtClean="0"/>
              <a:t> </a:t>
            </a:r>
            <a:endParaRPr lang="da-DK" dirty="0" smtClean="0"/>
          </a:p>
          <a:p>
            <a:r>
              <a:rPr lang="en-US" i="1" dirty="0" smtClean="0"/>
              <a:t>Time </a:t>
            </a:r>
            <a:r>
              <a:rPr lang="en-US" i="1" dirty="0" smtClean="0"/>
              <a:t>flies by in the yellow and green</a:t>
            </a:r>
            <a:endParaRPr lang="da-DK" dirty="0" smtClean="0"/>
          </a:p>
          <a:p>
            <a:r>
              <a:rPr lang="en-US" i="1" dirty="0" smtClean="0"/>
              <a:t>Stick around and you’ll see what I mean</a:t>
            </a:r>
            <a:endParaRPr lang="da-DK" dirty="0" smtClean="0"/>
          </a:p>
          <a:p>
            <a:r>
              <a:rPr lang="en-US" i="1" dirty="0" smtClean="0"/>
              <a:t>There’s a mountain top that I’m dreaming of</a:t>
            </a:r>
            <a:endParaRPr lang="da-DK" dirty="0" smtClean="0"/>
          </a:p>
          <a:p>
            <a:r>
              <a:rPr lang="en-US" i="1" dirty="0" smtClean="0"/>
              <a:t>If you need me, you know where I’ll be</a:t>
            </a:r>
            <a:endParaRPr lang="da-DK" dirty="0"/>
          </a:p>
        </p:txBody>
      </p:sp>
      <p:pic>
        <p:nvPicPr>
          <p:cNvPr id="5124" name="Picture 4" descr="https://www.youthworker.com/wp-content/uploads/2012/04/Mountaintop_lg.250w.tn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14282" y="4500570"/>
            <a:ext cx="2357454" cy="1905000"/>
          </a:xfrm>
          <a:prstGeom prst="rect">
            <a:avLst/>
          </a:prstGeom>
          <a:noFill/>
        </p:spPr>
      </p:pic>
      <p:pic>
        <p:nvPicPr>
          <p:cNvPr id="5126" name="Picture 6" descr="Åtte byggverk du må se i Barcelona - 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482314"/>
            <a:ext cx="2786082" cy="2089562"/>
          </a:xfrm>
          <a:prstGeom prst="rect">
            <a:avLst/>
          </a:prstGeom>
          <a:noFill/>
        </p:spPr>
      </p:pic>
      <p:pic>
        <p:nvPicPr>
          <p:cNvPr id="5128" name="Picture 8" descr="Alligator found during drug bust at Pennsylvania home: Authorities - ABC  New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000100" y="1785926"/>
            <a:ext cx="3000395" cy="1687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2 af </a:t>
            </a:r>
            <a:r>
              <a:rPr lang="da-DK" dirty="0" smtClean="0"/>
              <a:t>5</a:t>
            </a:r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2571736" y="3786190"/>
            <a:ext cx="61727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I’ll be riding shotgun underneath the hot sun</a:t>
            </a:r>
            <a:endParaRPr lang="da-DK" dirty="0" smtClean="0"/>
          </a:p>
          <a:p>
            <a:r>
              <a:rPr lang="en-US" i="1" dirty="0" smtClean="0"/>
              <a:t>Feeling like a someone</a:t>
            </a:r>
            <a:endParaRPr lang="da-DK" dirty="0" smtClean="0"/>
          </a:p>
          <a:p>
            <a:r>
              <a:rPr lang="en-US" i="1" dirty="0" smtClean="0"/>
              <a:t>I’ll be riding shotgun underneath the hot sun</a:t>
            </a:r>
            <a:endParaRPr lang="da-DK" dirty="0" smtClean="0"/>
          </a:p>
          <a:p>
            <a:r>
              <a:rPr lang="en-US" i="1" dirty="0" smtClean="0"/>
              <a:t>Feeling like a someone</a:t>
            </a:r>
            <a:endParaRPr lang="da-DK" dirty="0" smtClean="0"/>
          </a:p>
          <a:p>
            <a:r>
              <a:rPr lang="en-US" dirty="0" smtClean="0"/>
              <a:t> </a:t>
            </a:r>
            <a:endParaRPr lang="da-DK" dirty="0" smtClean="0"/>
          </a:p>
          <a:p>
            <a:r>
              <a:rPr lang="en-US" dirty="0" smtClean="0"/>
              <a:t>Well</a:t>
            </a:r>
            <a:r>
              <a:rPr lang="en-US" dirty="0" smtClean="0"/>
              <a:t>, South of the Equator, navigator</a:t>
            </a:r>
            <a:endParaRPr lang="da-DK" dirty="0" smtClean="0"/>
          </a:p>
          <a:p>
            <a:r>
              <a:rPr lang="en-US" dirty="0" err="1" smtClean="0"/>
              <a:t>Gotta</a:t>
            </a:r>
            <a:r>
              <a:rPr lang="en-US" dirty="0" smtClean="0"/>
              <a:t> hit the road, </a:t>
            </a:r>
            <a:r>
              <a:rPr lang="en-US" dirty="0" err="1" smtClean="0"/>
              <a:t>gotta</a:t>
            </a:r>
            <a:r>
              <a:rPr lang="en-US" dirty="0" smtClean="0"/>
              <a:t> hit the road</a:t>
            </a:r>
            <a:endParaRPr lang="da-DK" dirty="0" smtClean="0"/>
          </a:p>
          <a:p>
            <a:r>
              <a:rPr lang="en-US" dirty="0" smtClean="0"/>
              <a:t>And deep sea diving round the clock, bikini bottoms, lager tops</a:t>
            </a:r>
            <a:endParaRPr lang="da-DK" dirty="0" smtClean="0"/>
          </a:p>
          <a:p>
            <a:r>
              <a:rPr lang="en-US" dirty="0" smtClean="0"/>
              <a:t>I could get used to this</a:t>
            </a:r>
            <a:endParaRPr lang="da-DK" dirty="0"/>
          </a:p>
        </p:txBody>
      </p:sp>
      <p:pic>
        <p:nvPicPr>
          <p:cNvPr id="4098" name="Picture 2" descr="shotgun rid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285860"/>
            <a:ext cx="3786214" cy="2065208"/>
          </a:xfrm>
          <a:prstGeom prst="rect">
            <a:avLst/>
          </a:prstGeom>
          <a:noFill/>
        </p:spPr>
      </p:pic>
      <p:pic>
        <p:nvPicPr>
          <p:cNvPr id="4100" name="Picture 4" descr="Deep-Sea Diver Recipe | MyRecip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857628"/>
            <a:ext cx="1857388" cy="2636462"/>
          </a:xfrm>
          <a:prstGeom prst="rect">
            <a:avLst/>
          </a:prstGeom>
          <a:noFill/>
        </p:spPr>
      </p:pic>
      <p:pic>
        <p:nvPicPr>
          <p:cNvPr id="4102" name="Picture 6" descr="South of the Equator: New Island Destinations for Luxury Cruises | Luxury  Travel Advis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285860"/>
            <a:ext cx="3657600" cy="2057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3 af </a:t>
            </a:r>
            <a:r>
              <a:rPr lang="da-DK" dirty="0" smtClean="0"/>
              <a:t>5</a:t>
            </a:r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2571736" y="3786190"/>
            <a:ext cx="61727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Time flies by in the yellow and green</a:t>
            </a:r>
            <a:endParaRPr lang="da-DK" dirty="0" smtClean="0"/>
          </a:p>
          <a:p>
            <a:r>
              <a:rPr lang="en-US" i="1" dirty="0" smtClean="0"/>
              <a:t>Stick around and you’ll see what I mean</a:t>
            </a:r>
            <a:endParaRPr lang="da-DK" dirty="0" smtClean="0"/>
          </a:p>
          <a:p>
            <a:r>
              <a:rPr lang="en-US" i="1" dirty="0" smtClean="0"/>
              <a:t>There’s a mountain top that I’m dreaming of</a:t>
            </a:r>
            <a:endParaRPr lang="da-DK" dirty="0" smtClean="0"/>
          </a:p>
          <a:p>
            <a:r>
              <a:rPr lang="en-US" i="1" dirty="0" smtClean="0"/>
              <a:t>If you need me, you know where I’ll be</a:t>
            </a:r>
            <a:endParaRPr lang="da-DK" dirty="0" smtClean="0"/>
          </a:p>
          <a:p>
            <a:r>
              <a:rPr lang="en-US" dirty="0" smtClean="0"/>
              <a:t> </a:t>
            </a:r>
            <a:endParaRPr lang="da-DK" dirty="0" smtClean="0"/>
          </a:p>
          <a:p>
            <a:r>
              <a:rPr lang="en-US" i="1" dirty="0" smtClean="0"/>
              <a:t>I’ll </a:t>
            </a:r>
            <a:r>
              <a:rPr lang="en-US" i="1" dirty="0" smtClean="0"/>
              <a:t>be riding shotgun underneath the hot sun</a:t>
            </a:r>
            <a:endParaRPr lang="da-DK" dirty="0" smtClean="0"/>
          </a:p>
          <a:p>
            <a:r>
              <a:rPr lang="en-US" i="1" dirty="0" smtClean="0"/>
              <a:t>Feeling like a someone</a:t>
            </a:r>
            <a:endParaRPr lang="da-DK" dirty="0" smtClean="0"/>
          </a:p>
          <a:p>
            <a:r>
              <a:rPr lang="en-US" i="1" dirty="0" smtClean="0"/>
              <a:t>I’ll be riding shotgun underneath the hot sun</a:t>
            </a:r>
            <a:endParaRPr lang="da-DK" dirty="0" smtClean="0"/>
          </a:p>
          <a:p>
            <a:r>
              <a:rPr lang="en-US" i="1" dirty="0" smtClean="0"/>
              <a:t>Feeling like a someone</a:t>
            </a:r>
            <a:endParaRPr lang="da-DK" dirty="0"/>
          </a:p>
        </p:txBody>
      </p:sp>
      <p:pic>
        <p:nvPicPr>
          <p:cNvPr id="2" name="Picture 2" descr="two girls in c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3046385" cy="1714512"/>
          </a:xfrm>
          <a:prstGeom prst="rect">
            <a:avLst/>
          </a:prstGeom>
          <a:noFill/>
        </p:spPr>
      </p:pic>
      <p:pic>
        <p:nvPicPr>
          <p:cNvPr id="3" name="Picture 4" descr="Why is the Passenger Seat of the Car Called &quot;Shotgun&quot;? | Best Lif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857760"/>
            <a:ext cx="2245279" cy="1495391"/>
          </a:xfrm>
          <a:prstGeom prst="rect">
            <a:avLst/>
          </a:prstGeom>
          <a:noFill/>
        </p:spPr>
      </p:pic>
      <p:pic>
        <p:nvPicPr>
          <p:cNvPr id="5" name="Picture 6" descr="421 Silhouette Of Man Sat On A Mountain Top Stock Photos, Pictures &amp;  Royalty-Free Images - iStoc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357299"/>
            <a:ext cx="3114656" cy="2178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4 af </a:t>
            </a:r>
            <a:r>
              <a:rPr lang="da-DK" dirty="0" smtClean="0"/>
              <a:t>5</a:t>
            </a:r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2571736" y="3786190"/>
            <a:ext cx="61727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got two in the front, two in the back</a:t>
            </a:r>
            <a:endParaRPr lang="da-DK" dirty="0" smtClean="0"/>
          </a:p>
          <a:p>
            <a:r>
              <a:rPr lang="en-US" dirty="0" smtClean="0"/>
              <a:t>Sailing along and we don’t look back</a:t>
            </a:r>
            <a:endParaRPr lang="da-DK" dirty="0" smtClean="0"/>
          </a:p>
          <a:p>
            <a:r>
              <a:rPr lang="en-US" dirty="0" smtClean="0"/>
              <a:t>Back, back, back-back-back-back</a:t>
            </a:r>
            <a:endParaRPr lang="da-DK" dirty="0" smtClean="0"/>
          </a:p>
          <a:p>
            <a:r>
              <a:rPr lang="en-US" dirty="0" smtClean="0"/>
              <a:t> </a:t>
            </a:r>
            <a:endParaRPr lang="da-DK" dirty="0" smtClean="0"/>
          </a:p>
          <a:p>
            <a:r>
              <a:rPr lang="en-US" dirty="0" smtClean="0"/>
              <a:t> </a:t>
            </a:r>
            <a:endParaRPr lang="da-DK" dirty="0" smtClean="0"/>
          </a:p>
          <a:p>
            <a:r>
              <a:rPr lang="en-US" i="1" dirty="0" smtClean="0"/>
              <a:t>Time </a:t>
            </a:r>
            <a:r>
              <a:rPr lang="en-US" i="1" dirty="0" smtClean="0"/>
              <a:t>flies by in the yellow and green</a:t>
            </a:r>
            <a:endParaRPr lang="da-DK" dirty="0" smtClean="0"/>
          </a:p>
          <a:p>
            <a:r>
              <a:rPr lang="en-US" i="1" dirty="0" smtClean="0"/>
              <a:t>Stick around and you’ll see what I mean</a:t>
            </a:r>
            <a:endParaRPr lang="da-DK" dirty="0" smtClean="0"/>
          </a:p>
          <a:p>
            <a:r>
              <a:rPr lang="en-US" i="1" dirty="0" smtClean="0"/>
              <a:t>There’s a mountain top that I’m dreaming of</a:t>
            </a:r>
            <a:endParaRPr lang="da-DK" dirty="0" smtClean="0"/>
          </a:p>
          <a:p>
            <a:r>
              <a:rPr lang="en-US" i="1" dirty="0" smtClean="0"/>
              <a:t>If you need me, you know where I’ll be</a:t>
            </a:r>
            <a:endParaRPr lang="da-DK" dirty="0"/>
          </a:p>
        </p:txBody>
      </p:sp>
      <p:pic>
        <p:nvPicPr>
          <p:cNvPr id="2050" name="Picture 2" descr="HOV3+ - I77 Express Lanes %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00108"/>
            <a:ext cx="3857652" cy="2569242"/>
          </a:xfrm>
          <a:prstGeom prst="rect">
            <a:avLst/>
          </a:prstGeom>
          <a:noFill/>
        </p:spPr>
      </p:pic>
      <p:pic>
        <p:nvPicPr>
          <p:cNvPr id="2052" name="Picture 4" descr="Hvordan pumper træer vand op? | illvid.d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714884"/>
            <a:ext cx="2254395" cy="1500198"/>
          </a:xfrm>
          <a:prstGeom prst="rect">
            <a:avLst/>
          </a:prstGeom>
          <a:noFill/>
        </p:spPr>
      </p:pic>
      <p:pic>
        <p:nvPicPr>
          <p:cNvPr id="2054" name="Picture 6" descr="Do You Know the Why and How of Calling “Shotgun?” - The News Whe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214422"/>
            <a:ext cx="3286108" cy="2190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5 </a:t>
            </a:r>
            <a:r>
              <a:rPr lang="da-DK" dirty="0" smtClean="0"/>
              <a:t>af </a:t>
            </a:r>
            <a:r>
              <a:rPr lang="da-DK" dirty="0" smtClean="0"/>
              <a:t>5</a:t>
            </a:r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2571736" y="3786190"/>
            <a:ext cx="61727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I’ll be riding shotgun underneath the hot sun</a:t>
            </a:r>
            <a:endParaRPr lang="da-DK" dirty="0" smtClean="0"/>
          </a:p>
          <a:p>
            <a:r>
              <a:rPr lang="en-US" i="1" dirty="0" smtClean="0"/>
              <a:t>Feeling like a someone</a:t>
            </a:r>
            <a:endParaRPr lang="da-DK" dirty="0" smtClean="0"/>
          </a:p>
          <a:p>
            <a:r>
              <a:rPr lang="en-US" i="1" dirty="0" smtClean="0"/>
              <a:t>I’ll be riding shotgun underneath the hot sun</a:t>
            </a:r>
            <a:endParaRPr lang="da-DK" dirty="0" smtClean="0"/>
          </a:p>
          <a:p>
            <a:r>
              <a:rPr lang="en-US" i="1" dirty="0" smtClean="0"/>
              <a:t>Feeling like a someone</a:t>
            </a:r>
            <a:endParaRPr lang="da-DK" dirty="0" smtClean="0"/>
          </a:p>
          <a:p>
            <a:r>
              <a:rPr lang="en-US" dirty="0" smtClean="0"/>
              <a:t> </a:t>
            </a:r>
            <a:endParaRPr lang="da-DK" dirty="0" smtClean="0"/>
          </a:p>
          <a:p>
            <a:r>
              <a:rPr lang="en-US" i="1" dirty="0" smtClean="0"/>
              <a:t>I’ll </a:t>
            </a:r>
            <a:r>
              <a:rPr lang="en-US" i="1" dirty="0" smtClean="0"/>
              <a:t>be riding shotgun underneath the hot sun</a:t>
            </a:r>
            <a:endParaRPr lang="da-DK" dirty="0" smtClean="0"/>
          </a:p>
          <a:p>
            <a:r>
              <a:rPr lang="en-US" i="1" dirty="0" smtClean="0"/>
              <a:t>Feeling like a someone</a:t>
            </a:r>
            <a:endParaRPr lang="da-DK" dirty="0" smtClean="0"/>
          </a:p>
          <a:p>
            <a:r>
              <a:rPr lang="en-US" i="1" dirty="0" smtClean="0"/>
              <a:t>I’ll be riding shotgun underneath the hot sun</a:t>
            </a:r>
            <a:endParaRPr lang="da-DK" dirty="0" smtClean="0"/>
          </a:p>
          <a:p>
            <a:r>
              <a:rPr lang="en-US" i="1" dirty="0" smtClean="0"/>
              <a:t>Feeling like a someone</a:t>
            </a:r>
            <a:r>
              <a:rPr lang="en-US" dirty="0" smtClean="0"/>
              <a:t>, someone, someone, some</a:t>
            </a:r>
            <a:endParaRPr lang="da-DK" dirty="0"/>
          </a:p>
        </p:txBody>
      </p:sp>
      <p:pic>
        <p:nvPicPr>
          <p:cNvPr id="5" name="Picture 2" descr="Indians Attacking a Stage-Coach BAH-p24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00034" y="285728"/>
            <a:ext cx="3357586" cy="3396091"/>
          </a:xfrm>
          <a:prstGeom prst="rect">
            <a:avLst/>
          </a:prstGeom>
          <a:noFill/>
        </p:spPr>
      </p:pic>
      <p:pic>
        <p:nvPicPr>
          <p:cNvPr id="1028" name="Picture 4" descr="Calling Shotgun: Wer darf im Auto vorne sitzen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214950"/>
            <a:ext cx="2007228" cy="1328729"/>
          </a:xfrm>
          <a:prstGeom prst="rect">
            <a:avLst/>
          </a:prstGeom>
          <a:noFill/>
        </p:spPr>
      </p:pic>
      <p:pic>
        <p:nvPicPr>
          <p:cNvPr id="1030" name="Picture 6" descr="Wo ist der sicherste Platz im Auto und ab wann dürfen Kinder vorn sitzen? |  WEB.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571612"/>
            <a:ext cx="2821765" cy="1881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153</Words>
  <Application>Microsoft Office PowerPoint</Application>
  <PresentationFormat>Skærmshow (4:3)</PresentationFormat>
  <Paragraphs>51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6</vt:i4>
      </vt:variant>
    </vt:vector>
  </HeadingPairs>
  <TitlesOfParts>
    <vt:vector size="7" baseType="lpstr">
      <vt:lpstr>Kontortema</vt:lpstr>
      <vt:lpstr>Dias nummer 1</vt:lpstr>
      <vt:lpstr>Shotgun Tekst + musik: Goerge Ezra</vt:lpstr>
      <vt:lpstr>Dias nummer 3</vt:lpstr>
      <vt:lpstr>Dias nummer 4</vt:lpstr>
      <vt:lpstr>Dias nummer 5</vt:lpstr>
      <vt:lpstr>Dias nummer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Tekst: Musik:</dc:title>
  <dc:creator>Liv</dc:creator>
  <cp:lastModifiedBy>Windows User</cp:lastModifiedBy>
  <cp:revision>13</cp:revision>
  <dcterms:created xsi:type="dcterms:W3CDTF">2013-06-21T20:25:00Z</dcterms:created>
  <dcterms:modified xsi:type="dcterms:W3CDTF">2023-01-10T21:02:15Z</dcterms:modified>
</cp:coreProperties>
</file>