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263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BD8B596-318E-4673-902A-19946D8AE532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D8E4E07-1478-4B4E-ACA7-B05A8EE0D16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55A142E-2B00-4686-B186-4A6247664DEC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8FF9A6A-7A09-4E00-8A5A-5A13653C416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B78B15-B704-461F-A0FF-797BC6813B95}" type="slidenum">
              <a:rPr lang="da-DK" altLang="da-DK" smtClean="0">
                <a:latin typeface="Arial" charset="0"/>
                <a:ea typeface="MS PGothic" pitchFamily="34" charset="-128"/>
              </a:rPr>
              <a:pPr/>
              <a:t>1</a:t>
            </a:fld>
            <a:endParaRPr lang="da-DK" alt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7753ED-8B53-4B02-9D59-326DCE728D2A}" type="slidenum">
              <a:rPr lang="da-DK" altLang="da-DK" smtClean="0">
                <a:latin typeface="Arial" charset="0"/>
                <a:ea typeface="MS PGothic" pitchFamily="34" charset="-128"/>
              </a:rPr>
              <a:pPr/>
              <a:t>2</a:t>
            </a:fld>
            <a:endParaRPr lang="da-DK" alt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024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6CC469-4DF7-4723-BFCC-60A2867CCC31}" type="slidenum">
              <a:rPr lang="da-DK" altLang="da-DK" smtClean="0">
                <a:latin typeface="Arial" charset="0"/>
                <a:ea typeface="MS PGothic" pitchFamily="34" charset="-128"/>
              </a:rPr>
              <a:pPr/>
              <a:t>3</a:t>
            </a:fld>
            <a:endParaRPr lang="da-DK" alt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126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4439ED-E889-4771-9081-F65908AB451F}" type="slidenum">
              <a:rPr lang="da-DK" altLang="da-DK" smtClean="0">
                <a:latin typeface="Arial" charset="0"/>
                <a:ea typeface="MS PGothic" pitchFamily="34" charset="-128"/>
              </a:rPr>
              <a:pPr/>
              <a:t>4</a:t>
            </a:fld>
            <a:endParaRPr lang="da-DK" alt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229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B4FC98-157E-4997-B1E6-23638B09E76F}" type="slidenum">
              <a:rPr lang="da-DK" altLang="da-DK" smtClean="0">
                <a:latin typeface="Arial" charset="0"/>
                <a:ea typeface="MS PGothic" pitchFamily="34" charset="-128"/>
              </a:rPr>
              <a:pPr/>
              <a:t>5</a:t>
            </a:fld>
            <a:endParaRPr lang="da-DK" alt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AC88D-D132-401A-9B08-858A081EF1C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4821A-2CBC-459D-B63A-D407232DD04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74D-1745-4D71-9EE2-219848E52EF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67CBA-A029-42BB-8B97-C9162077DB7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D6161-5540-4189-94B7-28DD043F180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43400-BD49-4B4C-A219-E41A2F28D81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FC06C-40C1-4C5B-8868-7BC5C3E4407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4B236-8C45-4C04-95E7-94E654FCB35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9D4E5-E197-4A21-A15D-5FAB3969CC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0531A-3BDE-4A24-AEFB-4590BDF00C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ACCB5-52D8-4482-A658-E80C93651DA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567D80A-9EC3-4756-A226-A1BCE96951E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u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-254000"/>
            <a:ext cx="7850188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altLang="da-DK" sz="2000" b="1"/>
              <a:t>Puff</a:t>
            </a:r>
          </a:p>
          <a:p>
            <a:r>
              <a:rPr lang="da-DK" altLang="da-DK" sz="1600"/>
              <a:t>Tekst: Per Borgsten</a:t>
            </a:r>
            <a:endParaRPr lang="da-DK" altLang="da-DK" sz="1600" i="1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57818" y="4429132"/>
            <a:ext cx="3578212" cy="228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da-DK" dirty="0" err="1" smtClean="0"/>
              <a:t>Puff</a:t>
            </a:r>
            <a:r>
              <a:rPr lang="da-DK" dirty="0"/>
              <a:t>, hvor kan man </a:t>
            </a:r>
            <a:r>
              <a:rPr lang="da-DK" dirty="0" smtClean="0"/>
              <a:t>finde</a:t>
            </a:r>
          </a:p>
          <a:p>
            <a:r>
              <a:rPr lang="da-DK" dirty="0" smtClean="0"/>
              <a:t>drager </a:t>
            </a:r>
            <a:r>
              <a:rPr lang="da-DK" dirty="0"/>
              <a:t>som </a:t>
            </a:r>
            <a:r>
              <a:rPr lang="da-DK" dirty="0" smtClean="0"/>
              <a:t>dig.</a:t>
            </a:r>
          </a:p>
          <a:p>
            <a:r>
              <a:rPr lang="da-DK" dirty="0" smtClean="0"/>
              <a:t>Du </a:t>
            </a:r>
            <a:r>
              <a:rPr lang="da-DK" dirty="0"/>
              <a:t>ligger på en </a:t>
            </a:r>
            <a:r>
              <a:rPr lang="da-DK" dirty="0" smtClean="0"/>
              <a:t>klippeø</a:t>
            </a:r>
          </a:p>
          <a:p>
            <a:r>
              <a:rPr lang="da-DK" dirty="0" smtClean="0"/>
              <a:t>og </a:t>
            </a:r>
            <a:r>
              <a:rPr lang="da-DK" dirty="0"/>
              <a:t>venter kun på </a:t>
            </a:r>
            <a:r>
              <a:rPr lang="da-DK" dirty="0" smtClean="0"/>
              <a:t>mig.</a:t>
            </a:r>
          </a:p>
          <a:p>
            <a:r>
              <a:rPr lang="da-DK" dirty="0" smtClean="0"/>
              <a:t>Du </a:t>
            </a:r>
            <a:r>
              <a:rPr lang="da-DK" dirty="0" err="1"/>
              <a:t>ka</a:t>
            </a:r>
            <a:r>
              <a:rPr lang="da-DK" dirty="0"/>
              <a:t>’ li’ at </a:t>
            </a:r>
            <a:r>
              <a:rPr lang="da-DK" dirty="0" smtClean="0"/>
              <a:t>lege,</a:t>
            </a:r>
          </a:p>
          <a:p>
            <a:r>
              <a:rPr lang="da-DK" dirty="0" smtClean="0"/>
              <a:t>du </a:t>
            </a:r>
            <a:r>
              <a:rPr lang="da-DK" dirty="0"/>
              <a:t>var min </a:t>
            </a:r>
            <a:r>
              <a:rPr lang="da-DK" dirty="0" smtClean="0"/>
              <a:t>ven,</a:t>
            </a:r>
          </a:p>
          <a:p>
            <a:r>
              <a:rPr lang="da-DK" dirty="0" smtClean="0"/>
              <a:t>men </a:t>
            </a:r>
            <a:r>
              <a:rPr lang="da-DK" dirty="0"/>
              <a:t>kære </a:t>
            </a:r>
            <a:r>
              <a:rPr lang="da-DK" dirty="0" err="1"/>
              <a:t>Puff</a:t>
            </a:r>
            <a:r>
              <a:rPr lang="da-DK" dirty="0"/>
              <a:t>, vi kommer </a:t>
            </a:r>
            <a:r>
              <a:rPr lang="da-DK" dirty="0" smtClean="0"/>
              <a:t>aldrig</a:t>
            </a:r>
          </a:p>
          <a:p>
            <a:r>
              <a:rPr lang="da-DK" dirty="0" smtClean="0"/>
              <a:t>til </a:t>
            </a:r>
            <a:r>
              <a:rPr lang="da-DK" dirty="0"/>
              <a:t>at leg’ igen.</a:t>
            </a:r>
            <a:endParaRPr lang="da-DK" dirty="0">
              <a:ea typeface="ＭＳ Ｐゴシック" pitchFamily="34" charset="-128"/>
            </a:endParaRPr>
          </a:p>
        </p:txBody>
      </p:sp>
      <p:sp>
        <p:nvSpPr>
          <p:cNvPr id="2053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5CA34D5C-7FFD-482E-AF84-D0C35E9135C8}" type="slidenum">
              <a:rPr lang="da-DK" altLang="da-DK" sz="1600" smtClean="0">
                <a:latin typeface="Arial" charset="0"/>
                <a:ea typeface="MS PGothic" pitchFamily="34" charset="-128"/>
              </a:rPr>
              <a:pPr/>
              <a:t>1</a:t>
            </a:fld>
            <a:r>
              <a:rPr lang="da-DK" altLang="da-DK" sz="1600" smtClean="0">
                <a:latin typeface="Arial" charset="0"/>
                <a:ea typeface="MS PGothic" pitchFamily="34" charset="-128"/>
              </a:rPr>
              <a:t> af 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33A7A818-07E6-4578-B3C6-ED3F53531DCF}" type="slidenum">
              <a:rPr lang="da-DK" altLang="da-DK" sz="1600" smtClean="0">
                <a:latin typeface="Arial" charset="0"/>
                <a:ea typeface="MS PGothic" pitchFamily="34" charset="-128"/>
              </a:rPr>
              <a:pPr/>
              <a:t>2</a:t>
            </a:fld>
            <a:r>
              <a:rPr lang="da-DK" altLang="da-DK" sz="1600" smtClean="0">
                <a:latin typeface="Arial" charset="0"/>
                <a:ea typeface="MS PGothic" pitchFamily="34" charset="-128"/>
              </a:rPr>
              <a:t> af 5</a:t>
            </a:r>
          </a:p>
        </p:txBody>
      </p:sp>
      <p:pic>
        <p:nvPicPr>
          <p:cNvPr id="3076" name="Picture 2" descr="http://www.cartooncritters.com/clipartpics/cliparta6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213100"/>
            <a:ext cx="3294062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completelydevoted.org/wp-content/uploads/2011/10/treasure-ch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309"/>
            <a:ext cx="3200400" cy="3552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57818" y="4429132"/>
            <a:ext cx="3578212" cy="228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da-DK" dirty="0" err="1" smtClean="0"/>
              <a:t>Puff</a:t>
            </a:r>
            <a:r>
              <a:rPr lang="da-DK" dirty="0"/>
              <a:t>, da jeg var lille,</a:t>
            </a:r>
          </a:p>
          <a:p>
            <a:r>
              <a:rPr lang="da-DK" dirty="0"/>
              <a:t>red jeg på dig</a:t>
            </a:r>
          </a:p>
          <a:p>
            <a:r>
              <a:rPr lang="da-DK" dirty="0"/>
              <a:t>jeg sad på halen stor og bred</a:t>
            </a:r>
          </a:p>
          <a:p>
            <a:r>
              <a:rPr lang="da-DK" dirty="0"/>
              <a:t>du svømmede med mig.</a:t>
            </a:r>
          </a:p>
          <a:p>
            <a:r>
              <a:rPr lang="da-DK" dirty="0"/>
              <a:t>Alle sænker flaget,</a:t>
            </a:r>
          </a:p>
          <a:p>
            <a:r>
              <a:rPr lang="da-DK" dirty="0"/>
              <a:t>hilser på dig.</a:t>
            </a:r>
          </a:p>
          <a:p>
            <a:r>
              <a:rPr lang="da-DK" dirty="0"/>
              <a:t>Vi fandt en skat med sølv og guld</a:t>
            </a:r>
          </a:p>
          <a:p>
            <a:r>
              <a:rPr lang="da-DK" dirty="0"/>
              <a:t>og delte, du og jeg.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altLang="da-DK" sz="2000" b="1"/>
              <a:t>Puff</a:t>
            </a:r>
          </a:p>
          <a:p>
            <a:r>
              <a:rPr lang="da-DK" altLang="da-DK" sz="1600"/>
              <a:t>Tekst: Per Borgsten</a:t>
            </a:r>
            <a:endParaRPr lang="da-DK" altLang="da-DK" sz="1600" i="1"/>
          </a:p>
        </p:txBody>
      </p:sp>
      <p:sp>
        <p:nvSpPr>
          <p:cNvPr id="4100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FF2831F0-ABCB-4E9A-B010-774855AA194E}" type="slidenum">
              <a:rPr lang="da-DK" altLang="da-DK" sz="1600" smtClean="0">
                <a:latin typeface="Arial" charset="0"/>
                <a:ea typeface="MS PGothic" pitchFamily="34" charset="-128"/>
              </a:rPr>
              <a:pPr/>
              <a:t>3</a:t>
            </a:fld>
            <a:r>
              <a:rPr lang="da-DK" altLang="da-DK" sz="1600" smtClean="0">
                <a:latin typeface="Arial" charset="0"/>
                <a:ea typeface="MS PGothic" pitchFamily="34" charset="-128"/>
              </a:rPr>
              <a:t> af 5</a:t>
            </a:r>
          </a:p>
        </p:txBody>
      </p:sp>
      <p:pic>
        <p:nvPicPr>
          <p:cNvPr id="4101" name="Picture 2" descr="http://i1.ytimg.com/vi/PU6_i1TeN4o/m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969963"/>
            <a:ext cx="4603750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 descr="http://www.pero.dk/image-familie/solnedgang-salt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887788"/>
            <a:ext cx="3757612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57818" y="4429132"/>
            <a:ext cx="3578212" cy="228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da-DK" dirty="0" err="1"/>
              <a:t>Puff</a:t>
            </a:r>
            <a:r>
              <a:rPr lang="da-DK" dirty="0"/>
              <a:t>, vi sad på stranden,</a:t>
            </a:r>
          </a:p>
          <a:p>
            <a:r>
              <a:rPr lang="da-DK" dirty="0"/>
              <a:t>solen gik ned</a:t>
            </a:r>
          </a:p>
          <a:p>
            <a:r>
              <a:rPr lang="da-DK" dirty="0"/>
              <a:t>en havskildpadde gemmer sine</a:t>
            </a:r>
          </a:p>
          <a:p>
            <a:r>
              <a:rPr lang="da-DK" dirty="0"/>
              <a:t>æg et </a:t>
            </a:r>
            <a:r>
              <a:rPr lang="da-DK" dirty="0" err="1"/>
              <a:t>hem’ligt</a:t>
            </a:r>
            <a:r>
              <a:rPr lang="da-DK" dirty="0"/>
              <a:t> sted.</a:t>
            </a:r>
          </a:p>
          <a:p>
            <a:r>
              <a:rPr lang="da-DK" dirty="0"/>
              <a:t>Tropevindens susen,</a:t>
            </a:r>
          </a:p>
          <a:p>
            <a:r>
              <a:rPr lang="da-DK" dirty="0"/>
              <a:t>natten </a:t>
            </a:r>
            <a:r>
              <a:rPr lang="da-DK" dirty="0" err="1"/>
              <a:t>bli’r</a:t>
            </a:r>
            <a:r>
              <a:rPr lang="da-DK" dirty="0"/>
              <a:t> sort</a:t>
            </a:r>
          </a:p>
          <a:p>
            <a:r>
              <a:rPr lang="da-DK" dirty="0"/>
              <a:t>vi føler begge to, vi sidder</a:t>
            </a:r>
          </a:p>
          <a:p>
            <a:r>
              <a:rPr lang="da-DK" dirty="0"/>
              <a:t>nær ved lykkens port.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altLang="da-DK" sz="2000" b="1"/>
              <a:t>Puff</a:t>
            </a:r>
          </a:p>
          <a:p>
            <a:r>
              <a:rPr lang="da-DK" altLang="da-DK" sz="1600"/>
              <a:t>Tekst: Per Borgsten</a:t>
            </a:r>
            <a:endParaRPr lang="da-DK" altLang="da-DK" sz="1600" i="1"/>
          </a:p>
        </p:txBody>
      </p:sp>
      <p:sp>
        <p:nvSpPr>
          <p:cNvPr id="5124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2DD4E777-00F2-4977-AFF8-8B10D6C286E6}" type="slidenum">
              <a:rPr lang="da-DK" altLang="da-DK" sz="1600" smtClean="0">
                <a:latin typeface="Arial" charset="0"/>
                <a:ea typeface="MS PGothic" pitchFamily="34" charset="-128"/>
              </a:rPr>
              <a:pPr/>
              <a:t>4</a:t>
            </a:fld>
            <a:r>
              <a:rPr lang="da-DK" altLang="da-DK" sz="1600" smtClean="0">
                <a:latin typeface="Arial" charset="0"/>
                <a:ea typeface="MS PGothic" pitchFamily="34" charset="-128"/>
              </a:rPr>
              <a:t> af 5</a:t>
            </a:r>
          </a:p>
        </p:txBody>
      </p:sp>
      <p:pic>
        <p:nvPicPr>
          <p:cNvPr id="5125" name="Picture 2" descr="http://www.emu.dk/gsk/fag/dan/undervforloeb/eventyr/slo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3688" y="969963"/>
            <a:ext cx="4140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http://www.georgjensen.com/media/catalog/product/cache/1/image/9df78eab33525d08d6e5fb8d27136e95/3/5/3541460_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916113"/>
            <a:ext cx="341788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57818" y="4429132"/>
            <a:ext cx="3578212" cy="228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da-DK" dirty="0" err="1" smtClean="0"/>
              <a:t>Puff</a:t>
            </a:r>
            <a:r>
              <a:rPr lang="da-DK" dirty="0"/>
              <a:t>, på vores rejse</a:t>
            </a:r>
          </a:p>
          <a:p>
            <a:r>
              <a:rPr lang="da-DK" dirty="0"/>
              <a:t>så vi et slot,</a:t>
            </a:r>
          </a:p>
          <a:p>
            <a:r>
              <a:rPr lang="da-DK" dirty="0"/>
              <a:t>hvor prinser og prinsesser boede</a:t>
            </a:r>
          </a:p>
          <a:p>
            <a:r>
              <a:rPr lang="da-DK" dirty="0"/>
              <a:t>nej, hvor var det flot.</a:t>
            </a:r>
          </a:p>
          <a:p>
            <a:r>
              <a:rPr lang="da-DK" dirty="0"/>
              <a:t>Kongen og hans dronning</a:t>
            </a:r>
          </a:p>
          <a:p>
            <a:r>
              <a:rPr lang="da-DK" dirty="0" err="1"/>
              <a:t>ga</a:t>
            </a:r>
            <a:r>
              <a:rPr lang="da-DK" dirty="0"/>
              <a:t>' mig en ring</a:t>
            </a:r>
          </a:p>
          <a:p>
            <a:r>
              <a:rPr lang="da-DK" dirty="0"/>
              <a:t>men ringen var en </a:t>
            </a:r>
            <a:r>
              <a:rPr lang="da-DK" dirty="0" err="1"/>
              <a:t>tryllering</a:t>
            </a:r>
            <a:r>
              <a:rPr lang="da-DK" dirty="0"/>
              <a:t>.</a:t>
            </a:r>
          </a:p>
          <a:p>
            <a:r>
              <a:rPr lang="da-DK" dirty="0"/>
              <a:t>Nu er den ingenting.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altLang="da-DK" sz="2000" b="1"/>
              <a:t>Puff</a:t>
            </a:r>
          </a:p>
          <a:p>
            <a:r>
              <a:rPr lang="da-DK" altLang="da-DK" sz="1600"/>
              <a:t>Tekst: Per Borgsten</a:t>
            </a:r>
            <a:endParaRPr lang="da-DK" altLang="da-DK" sz="1600" i="1"/>
          </a:p>
        </p:txBody>
      </p:sp>
      <p:sp>
        <p:nvSpPr>
          <p:cNvPr id="6148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32B66B35-9A54-4805-805A-986ACD0E26E8}" type="slidenum">
              <a:rPr lang="da-DK" altLang="da-DK" sz="1600" smtClean="0">
                <a:latin typeface="Arial" charset="0"/>
                <a:ea typeface="MS PGothic" pitchFamily="34" charset="-128"/>
              </a:rPr>
              <a:pPr/>
              <a:t>5</a:t>
            </a:fld>
            <a:r>
              <a:rPr lang="da-DK" altLang="da-DK" sz="1600" smtClean="0">
                <a:latin typeface="Arial" charset="0"/>
                <a:ea typeface="MS PGothic" pitchFamily="34" charset="-128"/>
              </a:rPr>
              <a:t> af 5</a:t>
            </a:r>
          </a:p>
        </p:txBody>
      </p:sp>
      <p:pic>
        <p:nvPicPr>
          <p:cNvPr id="6149" name="Picture 6" descr="http://www.elfwood.com/art/g/e/gemilasultan/pu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0600" y="747713"/>
            <a:ext cx="66675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57818" y="4429132"/>
            <a:ext cx="3578212" cy="228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da-DK" dirty="0" err="1"/>
              <a:t>Puff</a:t>
            </a:r>
            <a:r>
              <a:rPr lang="da-DK" dirty="0"/>
              <a:t>, du er alene.</a:t>
            </a:r>
          </a:p>
          <a:p>
            <a:r>
              <a:rPr lang="da-DK" dirty="0"/>
              <a:t>Alt er forbi</a:t>
            </a:r>
          </a:p>
          <a:p>
            <a:r>
              <a:rPr lang="da-DK" dirty="0"/>
              <a:t>for drager lever tusind år.</a:t>
            </a:r>
          </a:p>
          <a:p>
            <a:r>
              <a:rPr lang="da-DK" dirty="0"/>
              <a:t>Hvor er min fantasi?</a:t>
            </a:r>
          </a:p>
          <a:p>
            <a:r>
              <a:rPr lang="da-DK" dirty="0"/>
              <a:t>Du </a:t>
            </a:r>
            <a:r>
              <a:rPr lang="da-DK" dirty="0" err="1"/>
              <a:t>ka</a:t>
            </a:r>
            <a:r>
              <a:rPr lang="da-DK" dirty="0"/>
              <a:t>’ li’ at lege,</a:t>
            </a:r>
          </a:p>
          <a:p>
            <a:r>
              <a:rPr lang="da-DK" dirty="0"/>
              <a:t>du var min ven</a:t>
            </a:r>
          </a:p>
          <a:p>
            <a:r>
              <a:rPr lang="da-DK" dirty="0"/>
              <a:t>men kære </a:t>
            </a:r>
            <a:r>
              <a:rPr lang="da-DK" dirty="0" err="1"/>
              <a:t>Puff</a:t>
            </a:r>
            <a:r>
              <a:rPr lang="da-DK" dirty="0"/>
              <a:t>, jeg </a:t>
            </a:r>
            <a:r>
              <a:rPr lang="da-DK" dirty="0" err="1"/>
              <a:t>bli’r</a:t>
            </a:r>
            <a:r>
              <a:rPr lang="da-DK" dirty="0"/>
              <a:t> jo aldrig</a:t>
            </a:r>
          </a:p>
          <a:p>
            <a:r>
              <a:rPr lang="da-DK" dirty="0"/>
              <a:t>som et barn igen.</a:t>
            </a:r>
          </a:p>
          <a:p>
            <a:endParaRPr lang="da-DK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257</Words>
  <Application>Microsoft Office PowerPoint</Application>
  <PresentationFormat>Skærmshow (4:3)</PresentationFormat>
  <Paragraphs>58</Paragraphs>
  <Slides>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9" baseType="lpstr">
      <vt:lpstr>Arial</vt:lpstr>
      <vt:lpstr>MS PGothic</vt:lpstr>
      <vt:lpstr>Calibri</vt:lpstr>
      <vt:lpstr>Standarddesign</vt:lpstr>
      <vt:lpstr>Dias nummer 1</vt:lpstr>
      <vt:lpstr>Dias nummer 2</vt:lpstr>
      <vt:lpstr>Dias nummer 3</vt:lpstr>
      <vt:lpstr>Dias nummer 4</vt:lpstr>
      <vt:lpstr>Dias nummer 5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44</cp:revision>
  <dcterms:created xsi:type="dcterms:W3CDTF">2012-12-04T07:36:43Z</dcterms:created>
  <dcterms:modified xsi:type="dcterms:W3CDTF">2024-02-09T14:01:22Z</dcterms:modified>
</cp:coreProperties>
</file>