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09-02-2024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err="1" smtClean="0"/>
              <a:t>Papirsklip</a:t>
            </a:r>
            <a:r>
              <a:rPr lang="da-DK" sz="2200" b="1" dirty="0" smtClean="0"/>
              <a:t/>
            </a:r>
            <a:br>
              <a:rPr lang="da-DK" sz="2200" b="1" dirty="0" smtClean="0"/>
            </a:br>
            <a:r>
              <a:rPr lang="da-DK" sz="1800" dirty="0" smtClean="0"/>
              <a:t>Tekst: Kim Larsen	Musik: Kim Larsen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4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5000628" y="2857496"/>
            <a:ext cx="38964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Når </a:t>
            </a:r>
            <a:r>
              <a:rPr lang="da-DK" dirty="0" smtClean="0"/>
              <a:t>nu min verden bliver kold og forladt</a:t>
            </a:r>
          </a:p>
          <a:p>
            <a:pPr marL="342900" indent="-342900"/>
            <a:r>
              <a:rPr lang="da-DK" dirty="0" smtClean="0"/>
              <a:t>Finder </a:t>
            </a:r>
            <a:r>
              <a:rPr lang="da-DK" dirty="0" smtClean="0"/>
              <a:t>jeg trøst i min kæreste skat</a:t>
            </a:r>
          </a:p>
          <a:p>
            <a:pPr marL="342900" indent="-342900"/>
            <a:r>
              <a:rPr lang="da-DK" dirty="0" smtClean="0"/>
              <a:t>Klipper </a:t>
            </a:r>
            <a:r>
              <a:rPr lang="da-DK" dirty="0" smtClean="0"/>
              <a:t>motiver med drømme og saks</a:t>
            </a:r>
          </a:p>
          <a:p>
            <a:pPr marL="342900" indent="-342900"/>
            <a:r>
              <a:rPr lang="da-DK" dirty="0" smtClean="0"/>
              <a:t>Papirsilhuetter </a:t>
            </a:r>
            <a:r>
              <a:rPr lang="da-DK" dirty="0" smtClean="0"/>
              <a:t>af den fineste slags</a:t>
            </a:r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/>
            <a:r>
              <a:rPr lang="da-DK" dirty="0" smtClean="0"/>
              <a:t>Her </a:t>
            </a:r>
            <a:r>
              <a:rPr lang="da-DK" dirty="0" smtClean="0"/>
              <a:t>er et af min far og min mor</a:t>
            </a:r>
          </a:p>
          <a:p>
            <a:pPr marL="342900" indent="-342900"/>
            <a:r>
              <a:rPr lang="da-DK" dirty="0" smtClean="0"/>
              <a:t>De </a:t>
            </a:r>
            <a:r>
              <a:rPr lang="da-DK" dirty="0" smtClean="0"/>
              <a:t>som gav mig til denne jord</a:t>
            </a:r>
          </a:p>
          <a:p>
            <a:pPr marL="342900" indent="-342900"/>
            <a:r>
              <a:rPr lang="da-DK" dirty="0" smtClean="0"/>
              <a:t>Kærlige </a:t>
            </a:r>
            <a:r>
              <a:rPr lang="da-DK" dirty="0" smtClean="0"/>
              <a:t>kys og en duft af jasmin</a:t>
            </a:r>
          </a:p>
          <a:p>
            <a:pPr marL="342900" indent="-342900"/>
            <a:r>
              <a:rPr lang="da-DK" dirty="0" smtClean="0"/>
              <a:t>Altid </a:t>
            </a:r>
            <a:r>
              <a:rPr lang="da-DK" dirty="0" smtClean="0"/>
              <a:t>solskin og sødeste min</a:t>
            </a:r>
          </a:p>
          <a:p>
            <a:pPr marL="342900" indent="-342900"/>
            <a:endParaRPr lang="da-DK" dirty="0" smtClean="0"/>
          </a:p>
          <a:p>
            <a:pPr marL="342900" indent="-342900"/>
            <a:r>
              <a:rPr lang="da-DK" i="1" dirty="0" smtClean="0"/>
              <a:t>Livet </a:t>
            </a:r>
            <a:r>
              <a:rPr lang="da-DK" i="1" dirty="0" smtClean="0"/>
              <a:t>er langt</a:t>
            </a:r>
          </a:p>
          <a:p>
            <a:pPr marL="342900" indent="-342900"/>
            <a:r>
              <a:rPr lang="da-DK" i="1" dirty="0" smtClean="0"/>
              <a:t>Lykken </a:t>
            </a:r>
            <a:r>
              <a:rPr lang="da-DK" i="1" dirty="0" smtClean="0"/>
              <a:t>er kort</a:t>
            </a:r>
          </a:p>
          <a:p>
            <a:pPr marL="342900" indent="-342900"/>
            <a:r>
              <a:rPr lang="da-DK" i="1" dirty="0" smtClean="0"/>
              <a:t>Salig </a:t>
            </a:r>
            <a:r>
              <a:rPr lang="da-DK" i="1" dirty="0" smtClean="0"/>
              <a:t>er den, der tør give det </a:t>
            </a:r>
            <a:r>
              <a:rPr lang="da-DK" i="1" dirty="0" smtClean="0"/>
              <a:t>bort</a:t>
            </a:r>
            <a:endParaRPr lang="da-DK" i="1" dirty="0" smtClean="0"/>
          </a:p>
        </p:txBody>
      </p:sp>
      <p:pic>
        <p:nvPicPr>
          <p:cNvPr id="4098" name="Picture 2" descr="Papirkliper Torben Jarlstrøm Clausens papirklip af H.C. Andersen som er lavet til Post Danmark Frimærker i forbindelse med udgivelsen af fire H.C. Andersen frimærker 1. juni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2749414" cy="1835234"/>
          </a:xfrm>
          <a:prstGeom prst="rect">
            <a:avLst/>
          </a:prstGeom>
          <a:noFill/>
        </p:spPr>
      </p:pic>
      <p:pic>
        <p:nvPicPr>
          <p:cNvPr id="4102" name="Picture 6" descr="https://encrypted-tbn3.gstatic.com/images?q=tbn:ANd9GcTCM-k7mnOnwqA-9xCFIu2ZOhT53IJVrReRRjYtMn-XTPlpTX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3744416" cy="1831382"/>
          </a:xfrm>
          <a:prstGeom prst="rect">
            <a:avLst/>
          </a:prstGeom>
          <a:noFill/>
        </p:spPr>
      </p:pic>
      <p:pic>
        <p:nvPicPr>
          <p:cNvPr id="8" name="Billed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57166"/>
            <a:ext cx="3214710" cy="200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4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5286380" y="4286256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Her er et af min bedste ven</a:t>
            </a:r>
          </a:p>
          <a:p>
            <a:r>
              <a:rPr lang="da-DK" dirty="0" smtClean="0"/>
              <a:t>Utallige klip går igen og igen</a:t>
            </a:r>
          </a:p>
          <a:p>
            <a:r>
              <a:rPr lang="da-DK" dirty="0" smtClean="0"/>
              <a:t>Et aldrig færdigt eller fuldendt motiv Sort silhuet af kvinden i mit liv </a:t>
            </a:r>
          </a:p>
          <a:p>
            <a:endParaRPr lang="da-DK" dirty="0" smtClean="0"/>
          </a:p>
          <a:p>
            <a:r>
              <a:rPr lang="da-DK" i="1" dirty="0" smtClean="0"/>
              <a:t>Livet er langt</a:t>
            </a:r>
          </a:p>
          <a:p>
            <a:r>
              <a:rPr lang="da-DK" i="1" dirty="0" smtClean="0"/>
              <a:t>Lykken er kort</a:t>
            </a:r>
          </a:p>
          <a:p>
            <a:r>
              <a:rPr lang="da-DK" i="1" dirty="0" smtClean="0"/>
              <a:t>Salig er den, der tør give den bort</a:t>
            </a:r>
            <a:endParaRPr lang="da-DK" i="1" dirty="0" smtClean="0"/>
          </a:p>
        </p:txBody>
      </p:sp>
      <p:pic>
        <p:nvPicPr>
          <p:cNvPr id="3074" name="Picture 2" descr="http://familiensartor.dk/wp-content/uploads/2012/02/papirklip014-410x33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429000"/>
            <a:ext cx="3905250" cy="3162301"/>
          </a:xfrm>
          <a:prstGeom prst="rect">
            <a:avLst/>
          </a:prstGeom>
          <a:noFill/>
        </p:spPr>
      </p:pic>
      <p:pic>
        <p:nvPicPr>
          <p:cNvPr id="3076" name="Picture 4" descr="http://www.seebergbilledkunst.dk/kort_plakat_klip800/brugbare2%200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"/>
            <a:ext cx="3730033" cy="3641444"/>
          </a:xfrm>
          <a:prstGeom prst="rect">
            <a:avLst/>
          </a:prstGeom>
          <a:noFill/>
        </p:spPr>
      </p:pic>
      <p:pic>
        <p:nvPicPr>
          <p:cNvPr id="7" name="Picture 4" descr="https://encrypted-tbn0.gstatic.com/images?q=tbn:ANd9GcQP2rLpnin-1X3OKQ6P-8xPbPO4-UZLdGEWJPjW_JDd65SYHZwKZ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71480"/>
            <a:ext cx="3600400" cy="2696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4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6786578" y="4572008"/>
            <a:ext cx="21419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/>
              <a:t>Domine et sanctus</a:t>
            </a:r>
          </a:p>
          <a:p>
            <a:r>
              <a:rPr lang="fr-FR" i="1" dirty="0" smtClean="0"/>
              <a:t>Domine et sanctus</a:t>
            </a:r>
          </a:p>
          <a:p>
            <a:r>
              <a:rPr lang="fr-FR" i="1" dirty="0" smtClean="0"/>
              <a:t>Domine et sanctus</a:t>
            </a:r>
          </a:p>
          <a:p>
            <a:r>
              <a:rPr lang="fr-FR" i="1" dirty="0" smtClean="0"/>
              <a:t> </a:t>
            </a:r>
          </a:p>
          <a:p>
            <a:r>
              <a:rPr lang="fr-FR" i="1" dirty="0" smtClean="0"/>
              <a:t>Domine et sanctus</a:t>
            </a:r>
          </a:p>
          <a:p>
            <a:r>
              <a:rPr lang="fr-FR" i="1" dirty="0" smtClean="0"/>
              <a:t>Domine et sanctus</a:t>
            </a:r>
          </a:p>
          <a:p>
            <a:r>
              <a:rPr lang="fr-FR" i="1" dirty="0" smtClean="0"/>
              <a:t>Domine et sanctus</a:t>
            </a:r>
            <a:endParaRPr lang="da-DK" i="1" dirty="0"/>
          </a:p>
        </p:txBody>
      </p:sp>
      <p:pic>
        <p:nvPicPr>
          <p:cNvPr id="2050" name="Picture 2" descr="http://www.emu.dk/vaerelset/billeder/blog/andersen/papirklip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980728"/>
            <a:ext cx="2871192" cy="2828124"/>
          </a:xfrm>
          <a:prstGeom prst="rect">
            <a:avLst/>
          </a:prstGeom>
          <a:noFill/>
        </p:spPr>
      </p:pic>
      <p:pic>
        <p:nvPicPr>
          <p:cNvPr id="2052" name="Picture 4" descr="http://www.visithcandersen.dk/papercut1/MVC-722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188640"/>
            <a:ext cx="4147807" cy="6440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4 af 4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000628" y="4286256"/>
            <a:ext cx="39290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Når nu min verden bliver kold og forladt</a:t>
            </a:r>
          </a:p>
          <a:p>
            <a:r>
              <a:rPr lang="da-DK" dirty="0" smtClean="0"/>
              <a:t>Finder jeg trøst i min kæreste skat</a:t>
            </a:r>
          </a:p>
          <a:p>
            <a:r>
              <a:rPr lang="da-DK" dirty="0" smtClean="0"/>
              <a:t>Klipper motiver med drømme og saks</a:t>
            </a:r>
          </a:p>
          <a:p>
            <a:r>
              <a:rPr lang="da-DK" dirty="0" smtClean="0"/>
              <a:t>Papirsilhuetter af den fineste slags</a:t>
            </a:r>
          </a:p>
          <a:p>
            <a:endParaRPr lang="da-DK" dirty="0" smtClean="0"/>
          </a:p>
          <a:p>
            <a:r>
              <a:rPr lang="da-DK" i="1" dirty="0" smtClean="0"/>
              <a:t>Livet er langt</a:t>
            </a:r>
          </a:p>
          <a:p>
            <a:r>
              <a:rPr lang="da-DK" i="1" dirty="0" smtClean="0"/>
              <a:t>Lykken er kort</a:t>
            </a:r>
          </a:p>
          <a:p>
            <a:r>
              <a:rPr lang="da-DK" i="1" dirty="0" smtClean="0"/>
              <a:t>Salig er den der tør give den bort</a:t>
            </a:r>
            <a:endParaRPr lang="da-DK" i="1" dirty="0"/>
          </a:p>
        </p:txBody>
      </p:sp>
      <p:pic>
        <p:nvPicPr>
          <p:cNvPr id="1026" name="Picture 2" descr="http://billedguiden.dk/wp-content/uploads/6DiptyqueGrandNo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4762500" cy="2686051"/>
          </a:xfrm>
          <a:prstGeom prst="rect">
            <a:avLst/>
          </a:prstGeom>
          <a:noFill/>
        </p:spPr>
      </p:pic>
      <p:pic>
        <p:nvPicPr>
          <p:cNvPr id="1028" name="Picture 4" descr="http://www.petercallesen.com/files/gimgs/13_white-hand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50637"/>
            <a:ext cx="3891852" cy="2596422"/>
          </a:xfrm>
          <a:prstGeom prst="rect">
            <a:avLst/>
          </a:prstGeom>
          <a:noFill/>
        </p:spPr>
      </p:pic>
      <p:pic>
        <p:nvPicPr>
          <p:cNvPr id="1030" name="Picture 6" descr="C:\Users\Liv\Desktop\Peter Callesen_files\16_img0729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052736"/>
            <a:ext cx="3139108" cy="3139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157</Words>
  <Application>Microsoft Office PowerPoint</Application>
  <PresentationFormat>Skærmshow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Kontortema</vt:lpstr>
      <vt:lpstr>Papirsklip Tekst: Kim Larsen Musik: Kim Larsen</vt:lpstr>
      <vt:lpstr>Dias nummer 2</vt:lpstr>
      <vt:lpstr>Dias nummer 3</vt:lpstr>
      <vt:lpstr>Dias nummer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Tommy Torp</cp:lastModifiedBy>
  <cp:revision>12</cp:revision>
  <dcterms:created xsi:type="dcterms:W3CDTF">2013-06-21T20:25:00Z</dcterms:created>
  <dcterms:modified xsi:type="dcterms:W3CDTF">2024-02-09T14:11:02Z</dcterms:modified>
</cp:coreProperties>
</file>