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B88C-5C25-46ED-99E1-1A88A21D3BB7}" type="datetimeFigureOut">
              <a:rPr lang="da-DK" smtClean="0"/>
              <a:t>19-01-2014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BCC1-AF9B-4449-80D7-90BEDCE87C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98955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B88C-5C25-46ED-99E1-1A88A21D3BB7}" type="datetimeFigureOut">
              <a:rPr lang="da-DK" smtClean="0"/>
              <a:t>19-01-2014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BCC1-AF9B-4449-80D7-90BEDCE87C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764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B88C-5C25-46ED-99E1-1A88A21D3BB7}" type="datetimeFigureOut">
              <a:rPr lang="da-DK" smtClean="0"/>
              <a:t>19-01-2014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BCC1-AF9B-4449-80D7-90BEDCE87C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9563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B88C-5C25-46ED-99E1-1A88A21D3BB7}" type="datetimeFigureOut">
              <a:rPr lang="da-DK" smtClean="0"/>
              <a:t>19-01-2014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BCC1-AF9B-4449-80D7-90BEDCE87C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8646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B88C-5C25-46ED-99E1-1A88A21D3BB7}" type="datetimeFigureOut">
              <a:rPr lang="da-DK" smtClean="0"/>
              <a:t>19-01-2014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BCC1-AF9B-4449-80D7-90BEDCE87C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97305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B88C-5C25-46ED-99E1-1A88A21D3BB7}" type="datetimeFigureOut">
              <a:rPr lang="da-DK" smtClean="0"/>
              <a:t>19-01-2014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BCC1-AF9B-4449-80D7-90BEDCE87C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50542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B88C-5C25-46ED-99E1-1A88A21D3BB7}" type="datetimeFigureOut">
              <a:rPr lang="da-DK" smtClean="0"/>
              <a:t>19-01-2014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BCC1-AF9B-4449-80D7-90BEDCE87C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1624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B88C-5C25-46ED-99E1-1A88A21D3BB7}" type="datetimeFigureOut">
              <a:rPr lang="da-DK" smtClean="0"/>
              <a:t>19-01-2014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BCC1-AF9B-4449-80D7-90BEDCE87C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5603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B88C-5C25-46ED-99E1-1A88A21D3BB7}" type="datetimeFigureOut">
              <a:rPr lang="da-DK" smtClean="0"/>
              <a:t>19-01-2014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BCC1-AF9B-4449-80D7-90BEDCE87C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5180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B88C-5C25-46ED-99E1-1A88A21D3BB7}" type="datetimeFigureOut">
              <a:rPr lang="da-DK" smtClean="0"/>
              <a:t>19-01-2014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BCC1-AF9B-4449-80D7-90BEDCE87C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95952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FB88C-5C25-46ED-99E1-1A88A21D3BB7}" type="datetimeFigureOut">
              <a:rPr lang="da-DK" smtClean="0"/>
              <a:t>19-01-2014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BCC1-AF9B-4449-80D7-90BEDCE87C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69760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FB88C-5C25-46ED-99E1-1A88A21D3BB7}" type="datetimeFigureOut">
              <a:rPr lang="da-DK" smtClean="0"/>
              <a:t>19-01-2014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0BCC1-AF9B-4449-80D7-90BEDCE87CC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18982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3695413" y="3629709"/>
            <a:ext cx="5230315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a-DK" dirty="0"/>
          </a:p>
          <a:p>
            <a:pPr eaLnBrk="1" hangingPunct="1">
              <a:buFontTx/>
              <a:buAutoNum type="arabicPeriod"/>
            </a:pPr>
            <a:r>
              <a:rPr lang="da-DK" dirty="0"/>
              <a:t>Det var i </a:t>
            </a:r>
            <a:r>
              <a:rPr lang="da-DK" dirty="0" err="1"/>
              <a:t>nittenniogfyrre</a:t>
            </a:r>
            <a:r>
              <a:rPr lang="da-DK" dirty="0"/>
              <a:t> eller cirka deromkring, </a:t>
            </a:r>
            <a:br>
              <a:rPr lang="da-DK" dirty="0"/>
            </a:br>
            <a:r>
              <a:rPr lang="da-DK" dirty="0"/>
              <a:t>da der var krig i Korea.</a:t>
            </a:r>
            <a:br>
              <a:rPr lang="da-DK" dirty="0"/>
            </a:br>
            <a:r>
              <a:rPr lang="da-DK" dirty="0"/>
              <a:t>Skibet hed Jutlandia og det kom vidt omkring, </a:t>
            </a:r>
            <a:br>
              <a:rPr lang="da-DK" dirty="0"/>
            </a:br>
            <a:r>
              <a:rPr lang="da-DK" dirty="0"/>
              <a:t>for der var krig i Korea.</a:t>
            </a:r>
            <a:br>
              <a:rPr lang="da-DK" dirty="0"/>
            </a:br>
            <a:r>
              <a:rPr lang="da-DK" dirty="0"/>
              <a:t>Udstyret fra kælder til sal</a:t>
            </a:r>
            <a:br>
              <a:rPr lang="da-DK" dirty="0"/>
            </a:br>
            <a:r>
              <a:rPr lang="da-DK" dirty="0"/>
              <a:t>som et flydende hospital.</a:t>
            </a:r>
            <a:br>
              <a:rPr lang="da-DK" dirty="0"/>
            </a:br>
            <a:r>
              <a:rPr lang="da-DK" dirty="0" smtClean="0"/>
              <a:t> </a:t>
            </a:r>
            <a:r>
              <a:rPr lang="da-DK" i="1" dirty="0" smtClean="0"/>
              <a:t>Hej-</a:t>
            </a:r>
            <a:r>
              <a:rPr lang="da-DK" i="1" dirty="0" err="1" smtClean="0"/>
              <a:t>ho</a:t>
            </a:r>
            <a:r>
              <a:rPr lang="da-DK" i="1" dirty="0" smtClean="0"/>
              <a:t> </a:t>
            </a:r>
            <a:r>
              <a:rPr lang="da-DK" i="1" dirty="0"/>
              <a:t>for </a:t>
            </a:r>
            <a:r>
              <a:rPr lang="da-DK" i="1" dirty="0" smtClean="0"/>
              <a:t>Jutlandia </a:t>
            </a:r>
            <a:r>
              <a:rPr lang="da-DK" i="1" dirty="0"/>
              <a:t/>
            </a:r>
            <a:br>
              <a:rPr lang="da-DK" i="1" dirty="0"/>
            </a:br>
            <a:r>
              <a:rPr lang="da-DK" i="1" dirty="0" smtClean="0"/>
              <a:t> hun </a:t>
            </a:r>
            <a:r>
              <a:rPr lang="da-DK" i="1" dirty="0"/>
              <a:t>kommer som kaldet til </a:t>
            </a:r>
            <a:r>
              <a:rPr lang="da-DK" i="1" dirty="0" smtClean="0"/>
              <a:t>slaget </a:t>
            </a:r>
            <a:r>
              <a:rPr lang="da-DK" i="1" dirty="0"/>
              <a:t/>
            </a:r>
            <a:br>
              <a:rPr lang="da-DK" i="1" dirty="0"/>
            </a:br>
            <a:r>
              <a:rPr lang="da-DK" i="1" dirty="0" smtClean="0"/>
              <a:t> hjemme </a:t>
            </a:r>
            <a:r>
              <a:rPr lang="da-DK" i="1" dirty="0"/>
              <a:t>er jægeren hjemvendt fra jagt</a:t>
            </a:r>
            <a:br>
              <a:rPr lang="da-DK" i="1" dirty="0"/>
            </a:br>
            <a:r>
              <a:rPr lang="da-DK" i="1" dirty="0" smtClean="0"/>
              <a:t> og </a:t>
            </a:r>
            <a:r>
              <a:rPr lang="da-DK" i="1" dirty="0"/>
              <a:t>sømanden hjemvendt fra havet.</a:t>
            </a:r>
            <a:r>
              <a:rPr lang="da-DK" dirty="0"/>
              <a:t/>
            </a:r>
            <a:br>
              <a:rPr lang="da-DK" dirty="0"/>
            </a:br>
            <a:endParaRPr lang="da-DK" dirty="0"/>
          </a:p>
        </p:txBody>
      </p:sp>
      <p:sp>
        <p:nvSpPr>
          <p:cNvPr id="5124" name="Text Box 7"/>
          <p:cNvSpPr txBox="1">
            <a:spLocks noChangeArrowheads="1"/>
          </p:cNvSpPr>
          <p:nvPr/>
        </p:nvSpPr>
        <p:spPr bwMode="auto">
          <a:xfrm>
            <a:off x="684213" y="188913"/>
            <a:ext cx="6840537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a-DK" b="1" dirty="0" smtClean="0"/>
              <a:t>Jutlandia                                                          </a:t>
            </a:r>
            <a:r>
              <a:rPr lang="da-DK" i="1" dirty="0" smtClean="0"/>
              <a:t>Tekst – Kim Larsen</a:t>
            </a:r>
            <a:endParaRPr lang="da-DK" b="1" i="1" dirty="0"/>
          </a:p>
          <a:p>
            <a:pPr eaLnBrk="1" hangingPunct="1">
              <a:spcBef>
                <a:spcPct val="50000"/>
              </a:spcBef>
            </a:pPr>
            <a:endParaRPr lang="da-DK" b="1" dirty="0"/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3662861" y="3861048"/>
            <a:ext cx="5230314" cy="28803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5126" name="Tekstboks 7"/>
          <p:cNvSpPr txBox="1">
            <a:spLocks noChangeArrowheads="1"/>
          </p:cNvSpPr>
          <p:nvPr/>
        </p:nvSpPr>
        <p:spPr bwMode="auto">
          <a:xfrm>
            <a:off x="8027988" y="188913"/>
            <a:ext cx="8651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/>
              <a:t>1 af 3</a:t>
            </a:r>
          </a:p>
        </p:txBody>
      </p:sp>
      <p:pic>
        <p:nvPicPr>
          <p:cNvPr id="2" name="Picture 2" descr="http://www.denstoredanske.dk/@api/deki/files/14204/=372260.5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569989"/>
            <a:ext cx="5112568" cy="3210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dr.dk/NR/rdonlyres/1D15F190-1F56-4F53-B0D1-07896ABD9A2F/2478872/263d021431c94a08b88d10c3fae789d4_krig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85" y="4640839"/>
            <a:ext cx="2800706" cy="2100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1398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3431876" y="3645024"/>
            <a:ext cx="6382443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a-DK" dirty="0"/>
          </a:p>
          <a:p>
            <a:pPr marL="0" indent="0" eaLnBrk="1" hangingPunct="1"/>
            <a:r>
              <a:rPr lang="da-DK" dirty="0" smtClean="0"/>
              <a:t>2.  Når </a:t>
            </a:r>
            <a:r>
              <a:rPr lang="da-DK" dirty="0"/>
              <a:t>drengene de skal i krig sejler kvinderne </a:t>
            </a:r>
            <a:r>
              <a:rPr lang="da-DK" dirty="0" smtClean="0"/>
              <a:t>forbi</a:t>
            </a:r>
            <a:r>
              <a:rPr lang="da-DK" dirty="0"/>
              <a:t>, </a:t>
            </a:r>
            <a:br>
              <a:rPr lang="da-DK" dirty="0"/>
            </a:br>
            <a:r>
              <a:rPr lang="da-DK" dirty="0" smtClean="0"/>
              <a:t>     på </a:t>
            </a:r>
            <a:r>
              <a:rPr lang="da-DK" dirty="0"/>
              <a:t>de </a:t>
            </a:r>
            <a:r>
              <a:rPr lang="da-DK" dirty="0" err="1"/>
              <a:t>rødekors</a:t>
            </a:r>
            <a:r>
              <a:rPr lang="da-DK" dirty="0"/>
              <a:t>-malede skibe,</a:t>
            </a:r>
            <a:br>
              <a:rPr lang="da-DK" dirty="0"/>
            </a:br>
            <a:r>
              <a:rPr lang="da-DK" dirty="0" smtClean="0"/>
              <a:t>     og </a:t>
            </a:r>
            <a:r>
              <a:rPr lang="da-DK" dirty="0"/>
              <a:t>Lili Marleen synger </a:t>
            </a:r>
            <a:r>
              <a:rPr lang="da-DK" dirty="0" err="1"/>
              <a:t>Auf</a:t>
            </a:r>
            <a:r>
              <a:rPr lang="da-DK" dirty="0"/>
              <a:t> </a:t>
            </a:r>
            <a:r>
              <a:rPr lang="da-DK" dirty="0" err="1"/>
              <a:t>Wiedersehen</a:t>
            </a:r>
            <a:r>
              <a:rPr lang="da-DK" dirty="0"/>
              <a:t/>
            </a:r>
            <a:br>
              <a:rPr lang="da-DK" dirty="0"/>
            </a:br>
            <a:r>
              <a:rPr lang="da-DK" dirty="0" smtClean="0"/>
              <a:t>     når </a:t>
            </a:r>
            <a:r>
              <a:rPr lang="da-DK" dirty="0"/>
              <a:t>de falder på stribe</a:t>
            </a:r>
            <a:r>
              <a:rPr lang="da-DK" dirty="0" smtClean="0"/>
              <a:t>. </a:t>
            </a:r>
            <a:r>
              <a:rPr lang="da-DK" dirty="0"/>
              <a:t/>
            </a:r>
            <a:br>
              <a:rPr lang="da-DK" dirty="0"/>
            </a:br>
            <a:r>
              <a:rPr lang="da-DK" dirty="0" smtClean="0"/>
              <a:t>     Kanonerne </a:t>
            </a:r>
            <a:r>
              <a:rPr lang="da-DK" dirty="0"/>
              <a:t>spiller første violin,</a:t>
            </a:r>
            <a:br>
              <a:rPr lang="da-DK" dirty="0"/>
            </a:br>
            <a:r>
              <a:rPr lang="da-DK" dirty="0" smtClean="0"/>
              <a:t>     </a:t>
            </a:r>
            <a:r>
              <a:rPr lang="da-DK" dirty="0" err="1" smtClean="0"/>
              <a:t>c´mon</a:t>
            </a:r>
            <a:r>
              <a:rPr lang="da-DK" dirty="0" smtClean="0"/>
              <a:t> </a:t>
            </a:r>
            <a:r>
              <a:rPr lang="da-DK" dirty="0"/>
              <a:t>soldier - syng med på melodien. </a:t>
            </a:r>
            <a:br>
              <a:rPr lang="da-DK" dirty="0"/>
            </a:br>
            <a:r>
              <a:rPr lang="da-DK" dirty="0" smtClean="0"/>
              <a:t>       </a:t>
            </a:r>
            <a:r>
              <a:rPr lang="da-DK" i="1" dirty="0" smtClean="0"/>
              <a:t>Hej-</a:t>
            </a:r>
            <a:r>
              <a:rPr lang="da-DK" i="1" dirty="0" err="1" smtClean="0"/>
              <a:t>ho</a:t>
            </a:r>
            <a:r>
              <a:rPr lang="da-DK" i="1" dirty="0" smtClean="0"/>
              <a:t> </a:t>
            </a:r>
            <a:r>
              <a:rPr lang="da-DK" i="1" dirty="0"/>
              <a:t>for Jutlandia</a:t>
            </a:r>
            <a:br>
              <a:rPr lang="da-DK" i="1" dirty="0"/>
            </a:br>
            <a:r>
              <a:rPr lang="da-DK" i="1" dirty="0" smtClean="0"/>
              <a:t>       hun </a:t>
            </a:r>
            <a:r>
              <a:rPr lang="da-DK" i="1" dirty="0"/>
              <a:t>kommer som kaldet til slaget</a:t>
            </a:r>
            <a:br>
              <a:rPr lang="da-DK" i="1" dirty="0"/>
            </a:br>
            <a:r>
              <a:rPr lang="da-DK" i="1" dirty="0" smtClean="0"/>
              <a:t>       hjemme </a:t>
            </a:r>
            <a:r>
              <a:rPr lang="da-DK" i="1" dirty="0"/>
              <a:t>er jægeren hjemvendt fra jagt</a:t>
            </a:r>
            <a:br>
              <a:rPr lang="da-DK" i="1" dirty="0"/>
            </a:br>
            <a:r>
              <a:rPr lang="da-DK" i="1" dirty="0" smtClean="0"/>
              <a:t>       og </a:t>
            </a:r>
            <a:r>
              <a:rPr lang="da-DK" i="1" dirty="0"/>
              <a:t>sømanden hjemvendt fra havet.</a:t>
            </a:r>
            <a:r>
              <a:rPr lang="da-DK" dirty="0"/>
              <a:t/>
            </a:r>
            <a:br>
              <a:rPr lang="da-DK" dirty="0"/>
            </a:br>
            <a:r>
              <a:rPr lang="da-DK" dirty="0"/>
              <a:t/>
            </a:r>
            <a:br>
              <a:rPr lang="da-DK" dirty="0"/>
            </a:br>
            <a:endParaRPr lang="da-DK" dirty="0"/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3438777" y="3933056"/>
            <a:ext cx="5454398" cy="28083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5126" name="Tekstboks 7"/>
          <p:cNvSpPr txBox="1">
            <a:spLocks noChangeArrowheads="1"/>
          </p:cNvSpPr>
          <p:nvPr/>
        </p:nvSpPr>
        <p:spPr bwMode="auto">
          <a:xfrm>
            <a:off x="8027988" y="188913"/>
            <a:ext cx="8651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dirty="0" smtClean="0"/>
              <a:t>2 </a:t>
            </a:r>
            <a:r>
              <a:rPr lang="da-DK" dirty="0"/>
              <a:t>af 3</a:t>
            </a:r>
          </a:p>
        </p:txBody>
      </p:sp>
      <p:pic>
        <p:nvPicPr>
          <p:cNvPr id="2050" name="Picture 2" descr="http://u1.ipernity.com/9/32/25/3333225.204ff650.56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692696"/>
            <a:ext cx="1938860" cy="2953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pddoc.com/reflets/images/2005-71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07" b="4139"/>
          <a:stretch/>
        </p:blipFill>
        <p:spPr bwMode="auto">
          <a:xfrm>
            <a:off x="3389988" y="692696"/>
            <a:ext cx="4630109" cy="2953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3893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4139951" y="2735793"/>
            <a:ext cx="4753223" cy="39703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5126" name="Tekstboks 7"/>
          <p:cNvSpPr txBox="1">
            <a:spLocks noChangeArrowheads="1"/>
          </p:cNvSpPr>
          <p:nvPr/>
        </p:nvSpPr>
        <p:spPr bwMode="auto">
          <a:xfrm>
            <a:off x="8027988" y="188913"/>
            <a:ext cx="8651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a-DK" dirty="0" smtClean="0"/>
              <a:t>3 </a:t>
            </a:r>
            <a:r>
              <a:rPr lang="da-DK" dirty="0"/>
              <a:t>af 3</a:t>
            </a:r>
          </a:p>
        </p:txBody>
      </p:sp>
      <p:sp>
        <p:nvSpPr>
          <p:cNvPr id="3" name="Rektangel 2"/>
          <p:cNvSpPr/>
          <p:nvPr/>
        </p:nvSpPr>
        <p:spPr>
          <a:xfrm>
            <a:off x="4111353" y="2735792"/>
            <a:ext cx="521317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dirty="0" smtClean="0"/>
              <a:t>3.     </a:t>
            </a:r>
            <a:r>
              <a:rPr lang="da-DK" dirty="0" smtClean="0">
                <a:effectLst/>
              </a:rPr>
              <a:t>Hun sejler gennem natten med alle sine børn </a:t>
            </a:r>
            <a:br>
              <a:rPr lang="da-DK" dirty="0" smtClean="0">
                <a:effectLst/>
              </a:rPr>
            </a:br>
            <a:r>
              <a:rPr lang="da-DK" dirty="0" smtClean="0">
                <a:effectLst/>
              </a:rPr>
              <a:t>        levende og døde,</a:t>
            </a:r>
            <a:br>
              <a:rPr lang="da-DK" dirty="0" smtClean="0">
                <a:effectLst/>
              </a:rPr>
            </a:br>
            <a:r>
              <a:rPr lang="da-DK" dirty="0" smtClean="0">
                <a:effectLst/>
              </a:rPr>
              <a:t>        hvid som en jomfru og tapper som en ørn </a:t>
            </a:r>
            <a:br>
              <a:rPr lang="da-DK" dirty="0" smtClean="0">
                <a:effectLst/>
              </a:rPr>
            </a:br>
            <a:r>
              <a:rPr lang="da-DK" dirty="0" smtClean="0">
                <a:effectLst/>
              </a:rPr>
              <a:t>        går hun krigen i møde.</a:t>
            </a:r>
            <a:br>
              <a:rPr lang="da-DK" dirty="0" smtClean="0">
                <a:effectLst/>
              </a:rPr>
            </a:br>
            <a:r>
              <a:rPr lang="da-DK" dirty="0" smtClean="0">
                <a:effectLst/>
              </a:rPr>
              <a:t>        Sygeplejerske på seksten år</a:t>
            </a:r>
            <a:br>
              <a:rPr lang="da-DK" dirty="0" smtClean="0">
                <a:effectLst/>
              </a:rPr>
            </a:br>
            <a:r>
              <a:rPr lang="da-DK" dirty="0" smtClean="0">
                <a:effectLst/>
              </a:rPr>
              <a:t>        tilser soldaternes sår.</a:t>
            </a:r>
            <a:endParaRPr lang="da-DK" dirty="0" smtClean="0"/>
          </a:p>
          <a:p>
            <a:r>
              <a:rPr lang="da-DK" i="1" dirty="0" smtClean="0"/>
              <a:t>          Hej-</a:t>
            </a:r>
            <a:r>
              <a:rPr lang="da-DK" i="1" dirty="0" err="1" smtClean="0"/>
              <a:t>ho</a:t>
            </a:r>
            <a:r>
              <a:rPr lang="da-DK" i="1" dirty="0" smtClean="0"/>
              <a:t> for Jutlandia</a:t>
            </a:r>
            <a:br>
              <a:rPr lang="da-DK" i="1" dirty="0" smtClean="0"/>
            </a:br>
            <a:r>
              <a:rPr lang="da-DK" i="1" dirty="0" smtClean="0"/>
              <a:t>          hun kommer som kaldet til slaget</a:t>
            </a:r>
            <a:br>
              <a:rPr lang="da-DK" i="1" dirty="0" smtClean="0"/>
            </a:br>
            <a:r>
              <a:rPr lang="da-DK" i="1" dirty="0" smtClean="0"/>
              <a:t>          hjemme er jægeren hjemvendt fra jagt</a:t>
            </a:r>
            <a:br>
              <a:rPr lang="da-DK" i="1" dirty="0" smtClean="0"/>
            </a:br>
            <a:r>
              <a:rPr lang="da-DK" i="1" dirty="0" smtClean="0"/>
              <a:t>          og sømanden hjemvendt fra havet</a:t>
            </a:r>
            <a:r>
              <a:rPr lang="da-DK" i="1" dirty="0" smtClean="0"/>
              <a:t>.</a:t>
            </a:r>
          </a:p>
          <a:p>
            <a:r>
              <a:rPr lang="da-DK" i="1" dirty="0" smtClean="0"/>
              <a:t>          </a:t>
            </a:r>
            <a:r>
              <a:rPr lang="da-DK" i="1" dirty="0"/>
              <a:t>Hej-</a:t>
            </a:r>
            <a:r>
              <a:rPr lang="da-DK" i="1" dirty="0" err="1"/>
              <a:t>ho</a:t>
            </a:r>
            <a:r>
              <a:rPr lang="da-DK" i="1" dirty="0"/>
              <a:t> for Jutlandia</a:t>
            </a:r>
            <a:br>
              <a:rPr lang="da-DK" i="1" dirty="0"/>
            </a:br>
            <a:r>
              <a:rPr lang="da-DK" i="1" dirty="0"/>
              <a:t>          hun kommer som kaldet til slaget</a:t>
            </a:r>
            <a:br>
              <a:rPr lang="da-DK" i="1" dirty="0"/>
            </a:br>
            <a:r>
              <a:rPr lang="da-DK" i="1" dirty="0"/>
              <a:t>          hjemme er jægeren hjemvendt fra jagt</a:t>
            </a:r>
            <a:br>
              <a:rPr lang="da-DK" i="1" dirty="0"/>
            </a:br>
            <a:r>
              <a:rPr lang="da-DK" i="1" dirty="0"/>
              <a:t>          og sømanden hjemvendt fra havet.</a:t>
            </a:r>
            <a:endParaRPr lang="da-DK" dirty="0"/>
          </a:p>
        </p:txBody>
      </p:sp>
      <p:pic>
        <p:nvPicPr>
          <p:cNvPr id="3074" name="Picture 2" descr="http://24.media.tumblr.com/tumblr_m6qjn0Elqp1qhk04bo1_500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4846" y="561149"/>
            <a:ext cx="1955735" cy="2033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m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08" y="561149"/>
            <a:ext cx="3854411" cy="5368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www.katrinadestruction.com/images/d/13465-2/photo+usns+comfort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19" t="15057" r="1471" b="28838"/>
          <a:stretch/>
        </p:blipFill>
        <p:spPr bwMode="auto">
          <a:xfrm>
            <a:off x="4427984" y="557213"/>
            <a:ext cx="1752801" cy="2033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3893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44</Words>
  <Application>Microsoft Office PowerPoint</Application>
  <PresentationFormat>Skærmshow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3</vt:i4>
      </vt:variant>
    </vt:vector>
  </HeadingPairs>
  <TitlesOfParts>
    <vt:vector size="4" baseType="lpstr">
      <vt:lpstr>Kontortema</vt:lpstr>
      <vt:lpstr>PowerPoint-præsentation</vt:lpstr>
      <vt:lpstr>PowerPoint-præsentation</vt:lpstr>
      <vt:lpstr>PowerPoint-præsentation</vt:lpstr>
    </vt:vector>
  </TitlesOfParts>
  <Company>Assens Skoler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Liv Bodil Beckmann Laurberg</dc:creator>
  <cp:lastModifiedBy>Tommy Marcus Bøge Torp</cp:lastModifiedBy>
  <cp:revision>6</cp:revision>
  <dcterms:created xsi:type="dcterms:W3CDTF">2012-12-14T12:18:43Z</dcterms:created>
  <dcterms:modified xsi:type="dcterms:W3CDTF">2014-01-19T13:25:52Z</dcterms:modified>
</cp:coreProperties>
</file>