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C1B4F23-CC2C-42A5-92B9-E660F0F67CAE}" type="datetimeFigureOut">
              <a:rPr lang="da-DK"/>
              <a:pPr>
                <a:defRPr/>
              </a:pPr>
              <a:t>09-02-2024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F648D492-71D9-4DA1-81F7-BC4947BFDA5F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516EF01-9962-4C84-A0A5-CA695E198174}" type="datetimeFigureOut">
              <a:rPr lang="da-DK"/>
              <a:pPr>
                <a:defRPr/>
              </a:pPr>
              <a:t>09-02-2024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a-DK" noProof="0" smtClean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noProof="0" smtClean="0"/>
              <a:t>Klik for at redigere typografi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A5E0408B-8CD0-417E-80C2-2C38A333D3AA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smtClean="0"/>
          </a:p>
        </p:txBody>
      </p:sp>
      <p:sp>
        <p:nvSpPr>
          <p:cNvPr id="6148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9CAA14B-70AF-4203-80F9-6062F38681B7}" type="slidenum">
              <a:rPr lang="da-DK" smtClean="0">
                <a:latin typeface="Arial" charset="0"/>
                <a:ea typeface="MS PGothic" pitchFamily="34" charset="-128"/>
              </a:rPr>
              <a:pPr/>
              <a:t>1</a:t>
            </a:fld>
            <a:endParaRPr lang="da-DK" smtClean="0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smtClean="0"/>
          </a:p>
        </p:txBody>
      </p:sp>
      <p:sp>
        <p:nvSpPr>
          <p:cNvPr id="7172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B5DE34B-F78F-48DA-848C-51131D770334}" type="slidenum">
              <a:rPr lang="da-DK" smtClean="0">
                <a:latin typeface="Arial" charset="0"/>
                <a:ea typeface="MS PGothic" pitchFamily="34" charset="-128"/>
              </a:rPr>
              <a:pPr/>
              <a:t>2</a:t>
            </a:fld>
            <a:endParaRPr lang="da-DK" smtClean="0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smtClean="0"/>
          </a:p>
        </p:txBody>
      </p:sp>
      <p:sp>
        <p:nvSpPr>
          <p:cNvPr id="8196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51D993-6AD8-491D-B711-DA97183E63EB}" type="slidenum">
              <a:rPr lang="da-DK" smtClean="0">
                <a:latin typeface="Arial" charset="0"/>
                <a:ea typeface="MS PGothic" pitchFamily="34" charset="-128"/>
              </a:rPr>
              <a:pPr/>
              <a:t>3</a:t>
            </a:fld>
            <a:endParaRPr lang="da-DK" smtClean="0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8B365-DF4D-4A2C-B487-0959A367EB1C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1FEAFD-F82E-4E30-A751-80C05641EC1E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7D47E-D72D-4B5E-A779-85E3E06C1C43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85CDC-1E37-4EB4-A8A7-58EFBC6F26B6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BF90E-91B9-4392-B1FD-CA9E357E258E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2B763-2601-4C84-A672-B9459470AC3A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7564-552D-45DC-9958-9A0D629B6058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A1A967-794A-4C3C-99DA-6F92C4DDB85B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D8E75-A963-48E9-987F-8892935D23F3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EDC76-772A-4F8B-9E4E-CB4647F39D0C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FE69F1-FDED-45D6-A963-29915F51726E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807135A7-25EC-4F0F-AC0A-DA48D88C80BB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http://img1.etsystatic.com/007/0/6018051/il_fullxfull.369258317_e2i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11413" y="288925"/>
            <a:ext cx="5472112" cy="364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395288" y="323850"/>
            <a:ext cx="7848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2000" b="1"/>
              <a:t>Joanna</a:t>
            </a:r>
          </a:p>
          <a:p>
            <a:r>
              <a:rPr lang="da-DK" sz="1600"/>
              <a:t>Tekst: Kim Larsen</a:t>
            </a:r>
            <a:endParaRPr lang="da-DK" sz="1600" i="1"/>
          </a:p>
        </p:txBody>
      </p:sp>
      <p:sp>
        <p:nvSpPr>
          <p:cNvPr id="2053" name="Pladsholder til diasnummer 1"/>
          <p:cNvSpPr>
            <a:spLocks noGrp="1"/>
          </p:cNvSpPr>
          <p:nvPr>
            <p:ph type="sldNum" sz="quarter" idx="12"/>
          </p:nvPr>
        </p:nvSpPr>
        <p:spPr>
          <a:xfrm>
            <a:off x="6588125" y="360363"/>
            <a:ext cx="2133600" cy="476250"/>
          </a:xfrm>
          <a:noFill/>
        </p:spPr>
        <p:txBody>
          <a:bodyPr/>
          <a:lstStyle/>
          <a:p>
            <a:fld id="{C77907DE-4050-4803-B4FA-8995702EEB64}" type="slidenum">
              <a:rPr lang="da-DK" sz="1600" smtClean="0">
                <a:latin typeface="Arial" charset="0"/>
                <a:ea typeface="MS PGothic" pitchFamily="34" charset="-128"/>
              </a:rPr>
              <a:pPr/>
              <a:t>1</a:t>
            </a:fld>
            <a:r>
              <a:rPr lang="da-DK" sz="1600" smtClean="0">
                <a:latin typeface="Arial" charset="0"/>
                <a:ea typeface="MS PGothic" pitchFamily="34" charset="-128"/>
              </a:rPr>
              <a:t> af 3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284663" y="4005263"/>
            <a:ext cx="4643437" cy="2736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lnSpc>
                <a:spcPct val="120000"/>
              </a:lnSpc>
            </a:pPr>
            <a:r>
              <a:rPr lang="da-DK" b="1" dirty="0" smtClean="0"/>
              <a:t>1.    </a:t>
            </a:r>
            <a:r>
              <a:rPr lang="da-DK" dirty="0" err="1" smtClean="0"/>
              <a:t>Ta</a:t>
            </a:r>
            <a:r>
              <a:rPr lang="da-DK" dirty="0" smtClean="0"/>
              <a:t>’ mig med til drømmeland</a:t>
            </a:r>
            <a:br>
              <a:rPr lang="da-DK" dirty="0" smtClean="0"/>
            </a:br>
            <a:r>
              <a:rPr lang="da-DK" dirty="0" smtClean="0"/>
              <a:t>       der, hvor man </a:t>
            </a:r>
            <a:r>
              <a:rPr lang="da-DK" dirty="0" err="1" smtClean="0"/>
              <a:t>ka</a:t>
            </a:r>
            <a:r>
              <a:rPr lang="da-DK" dirty="0" smtClean="0"/>
              <a:t>’ drømme,</a:t>
            </a:r>
            <a:br>
              <a:rPr lang="da-DK" dirty="0" smtClean="0"/>
            </a:br>
            <a:r>
              <a:rPr lang="da-DK" dirty="0" smtClean="0"/>
              <a:t>       og </a:t>
            </a:r>
            <a:r>
              <a:rPr lang="da-DK" dirty="0" err="1" smtClean="0"/>
              <a:t>ta</a:t>
            </a:r>
            <a:r>
              <a:rPr lang="da-DK" dirty="0" smtClean="0"/>
              <a:t>’ mig med ud i verdens larm,</a:t>
            </a:r>
            <a:br>
              <a:rPr lang="da-DK" dirty="0" smtClean="0"/>
            </a:br>
            <a:r>
              <a:rPr lang="da-DK" dirty="0" smtClean="0"/>
              <a:t>       der hvor man </a:t>
            </a:r>
            <a:r>
              <a:rPr lang="da-DK" dirty="0" err="1" smtClean="0"/>
              <a:t>ka</a:t>
            </a:r>
            <a:r>
              <a:rPr lang="da-DK" dirty="0" smtClean="0"/>
              <a:t>’ larme.</a:t>
            </a:r>
            <a:br>
              <a:rPr lang="da-DK" dirty="0" smtClean="0"/>
            </a:br>
            <a:r>
              <a:rPr lang="da-DK" dirty="0" smtClean="0"/>
              <a:t>          </a:t>
            </a:r>
            <a:r>
              <a:rPr lang="da-DK" i="1" dirty="0" err="1" smtClean="0"/>
              <a:t>Ta</a:t>
            </a:r>
            <a:r>
              <a:rPr lang="da-DK" i="1" dirty="0" smtClean="0"/>
              <a:t>’ mig med til Joanna,</a:t>
            </a:r>
            <a:br>
              <a:rPr lang="da-DK" i="1" dirty="0" smtClean="0"/>
            </a:br>
            <a:r>
              <a:rPr lang="da-DK" i="1" dirty="0" smtClean="0"/>
              <a:t>          </a:t>
            </a:r>
            <a:r>
              <a:rPr lang="da-DK" i="1" dirty="0" err="1" smtClean="0"/>
              <a:t>ta</a:t>
            </a:r>
            <a:r>
              <a:rPr lang="da-DK" i="1" dirty="0" smtClean="0"/>
              <a:t>’ mig med, </a:t>
            </a:r>
            <a:r>
              <a:rPr lang="da-DK" i="1" dirty="0" err="1" smtClean="0"/>
              <a:t>ta</a:t>
            </a:r>
            <a:r>
              <a:rPr lang="da-DK" i="1" dirty="0" smtClean="0"/>
              <a:t>’ mig med, </a:t>
            </a:r>
            <a:r>
              <a:rPr lang="da-DK" i="1" dirty="0" err="1" smtClean="0"/>
              <a:t>ta</a:t>
            </a:r>
            <a:r>
              <a:rPr lang="da-DK" i="1" dirty="0" smtClean="0"/>
              <a:t>’ mig med,</a:t>
            </a:r>
            <a:br>
              <a:rPr lang="da-DK" i="1" dirty="0" smtClean="0"/>
            </a:br>
            <a:r>
              <a:rPr lang="da-DK" i="1" dirty="0" smtClean="0"/>
              <a:t>          hvis det er der, hvor man ikke bare</a:t>
            </a:r>
            <a:br>
              <a:rPr lang="da-DK" i="1" dirty="0" smtClean="0"/>
            </a:br>
            <a:r>
              <a:rPr lang="da-DK" i="1" dirty="0" smtClean="0"/>
              <a:t>          skal passe sig selv.</a:t>
            </a:r>
          </a:p>
          <a:p>
            <a:pPr>
              <a:lnSpc>
                <a:spcPct val="120000"/>
              </a:lnSpc>
            </a:pPr>
            <a:r>
              <a:rPr lang="da-DK" i="1" dirty="0"/>
              <a:t/>
            </a:r>
            <a:br>
              <a:rPr lang="da-DK" i="1" dirty="0"/>
            </a:br>
            <a:endParaRPr lang="da-DK" i="1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4284663" y="4005263"/>
            <a:ext cx="4643437" cy="2736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lnSpc>
                <a:spcPct val="120000"/>
              </a:lnSpc>
            </a:pPr>
            <a:r>
              <a:rPr lang="da-DK" b="1" dirty="0"/>
              <a:t>2.    </a:t>
            </a:r>
            <a:r>
              <a:rPr lang="da-DK" dirty="0" err="1"/>
              <a:t>Ta</a:t>
            </a:r>
            <a:r>
              <a:rPr lang="da-DK" dirty="0"/>
              <a:t>’ mig med til det store hav,</a:t>
            </a:r>
            <a:br>
              <a:rPr lang="da-DK" dirty="0"/>
            </a:br>
            <a:r>
              <a:rPr lang="da-DK" dirty="0"/>
              <a:t>       der hvor man </a:t>
            </a:r>
            <a:r>
              <a:rPr lang="da-DK" dirty="0" err="1"/>
              <a:t>ka</a:t>
            </a:r>
            <a:r>
              <a:rPr lang="da-DK" dirty="0"/>
              <a:t>’ svømme,</a:t>
            </a:r>
            <a:br>
              <a:rPr lang="da-DK" dirty="0"/>
            </a:br>
            <a:r>
              <a:rPr lang="da-DK" dirty="0"/>
              <a:t>       og </a:t>
            </a:r>
            <a:r>
              <a:rPr lang="da-DK" dirty="0" err="1"/>
              <a:t>ta</a:t>
            </a:r>
            <a:r>
              <a:rPr lang="da-DK" dirty="0"/>
              <a:t>’ mig op i den tynde luft,</a:t>
            </a:r>
            <a:br>
              <a:rPr lang="da-DK" dirty="0"/>
            </a:br>
            <a:r>
              <a:rPr lang="da-DK" dirty="0"/>
              <a:t>       der hvor man </a:t>
            </a:r>
            <a:r>
              <a:rPr lang="da-DK" dirty="0" err="1"/>
              <a:t>ka</a:t>
            </a:r>
            <a:r>
              <a:rPr lang="da-DK" dirty="0"/>
              <a:t>’ svæve.</a:t>
            </a:r>
          </a:p>
          <a:p>
            <a:pPr>
              <a:lnSpc>
                <a:spcPct val="120000"/>
              </a:lnSpc>
            </a:pPr>
            <a:r>
              <a:rPr lang="da-DK" dirty="0"/>
              <a:t>          </a:t>
            </a:r>
            <a:r>
              <a:rPr lang="da-DK" i="1" dirty="0" err="1"/>
              <a:t>Ta</a:t>
            </a:r>
            <a:r>
              <a:rPr lang="da-DK" i="1" dirty="0"/>
              <a:t>’ mig med til Joanna,</a:t>
            </a:r>
            <a:br>
              <a:rPr lang="da-DK" i="1" dirty="0"/>
            </a:br>
            <a:r>
              <a:rPr lang="da-DK" i="1" dirty="0"/>
              <a:t>          </a:t>
            </a:r>
            <a:r>
              <a:rPr lang="da-DK" i="1" dirty="0" err="1"/>
              <a:t>ta</a:t>
            </a:r>
            <a:r>
              <a:rPr lang="da-DK" i="1" dirty="0"/>
              <a:t>’ mig med, </a:t>
            </a:r>
            <a:r>
              <a:rPr lang="da-DK" i="1" dirty="0" err="1"/>
              <a:t>ta</a:t>
            </a:r>
            <a:r>
              <a:rPr lang="da-DK" i="1" dirty="0"/>
              <a:t>’ mig med, </a:t>
            </a:r>
            <a:r>
              <a:rPr lang="da-DK" i="1" dirty="0" err="1"/>
              <a:t>ta</a:t>
            </a:r>
            <a:r>
              <a:rPr lang="da-DK" i="1" dirty="0"/>
              <a:t>’ mig med,</a:t>
            </a:r>
            <a:br>
              <a:rPr lang="da-DK" i="1" dirty="0"/>
            </a:br>
            <a:r>
              <a:rPr lang="da-DK" i="1" dirty="0"/>
              <a:t>          hvis det er der, hvor man ikke bare</a:t>
            </a:r>
            <a:br>
              <a:rPr lang="da-DK" i="1" dirty="0"/>
            </a:br>
            <a:r>
              <a:rPr lang="da-DK" i="1" dirty="0"/>
              <a:t>          skal passe sig selv.</a:t>
            </a:r>
            <a:br>
              <a:rPr lang="da-DK" i="1" dirty="0"/>
            </a:br>
            <a:endParaRPr lang="da-DK" i="1" dirty="0"/>
          </a:p>
        </p:txBody>
      </p:sp>
      <p:sp>
        <p:nvSpPr>
          <p:cNvPr id="3075" name="Pladsholder til diasnummer 1"/>
          <p:cNvSpPr>
            <a:spLocks noGrp="1"/>
          </p:cNvSpPr>
          <p:nvPr>
            <p:ph type="sldNum" sz="quarter" idx="12"/>
          </p:nvPr>
        </p:nvSpPr>
        <p:spPr>
          <a:xfrm>
            <a:off x="6588125" y="360363"/>
            <a:ext cx="2133600" cy="476250"/>
          </a:xfrm>
          <a:noFill/>
        </p:spPr>
        <p:txBody>
          <a:bodyPr/>
          <a:lstStyle/>
          <a:p>
            <a:fld id="{B254B6D3-B555-4E0F-9B75-752C2F78A30D}" type="slidenum">
              <a:rPr lang="da-DK" sz="1600" smtClean="0">
                <a:latin typeface="Arial" charset="0"/>
                <a:ea typeface="MS PGothic" pitchFamily="34" charset="-128"/>
              </a:rPr>
              <a:pPr/>
              <a:t>2</a:t>
            </a:fld>
            <a:r>
              <a:rPr lang="da-DK" sz="1600" smtClean="0">
                <a:latin typeface="Arial" charset="0"/>
                <a:ea typeface="MS PGothic" pitchFamily="34" charset="-128"/>
              </a:rPr>
              <a:t> af 3</a:t>
            </a:r>
          </a:p>
        </p:txBody>
      </p:sp>
      <p:pic>
        <p:nvPicPr>
          <p:cNvPr id="3076" name="Picture 4" descr="http://www.ellenbaycottages.com/images/photos/5/Enjoying%20a%20Swim%20in%20the%20Beautiful%20Atlantic%20Ocean.jpg"/>
          <p:cNvPicPr>
            <a:picLocks noChangeAspect="1" noChangeArrowheads="1"/>
          </p:cNvPicPr>
          <p:nvPr/>
        </p:nvPicPr>
        <p:blipFill>
          <a:blip r:embed="rId3"/>
          <a:srcRect t="5373" b="13785"/>
          <a:stretch>
            <a:fillRect/>
          </a:stretch>
        </p:blipFill>
        <p:spPr bwMode="auto">
          <a:xfrm>
            <a:off x="1331913" y="182563"/>
            <a:ext cx="6157912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hdwallpapersbase.com/wp-content/uploads/2012/10/Green-Forest-Wallpaper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075" y="692150"/>
            <a:ext cx="4032250" cy="322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4284663" y="4005263"/>
            <a:ext cx="4643437" cy="2736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lnSpc>
                <a:spcPct val="120000"/>
              </a:lnSpc>
            </a:pPr>
            <a:r>
              <a:rPr lang="da-DK" b="1"/>
              <a:t>3.    </a:t>
            </a:r>
            <a:r>
              <a:rPr lang="da-DK"/>
              <a:t>Ta’ mig ud i den grønne skov,</a:t>
            </a:r>
            <a:br>
              <a:rPr lang="da-DK"/>
            </a:br>
            <a:r>
              <a:rPr lang="da-DK"/>
              <a:t>       der hvor man ka’ spire,</a:t>
            </a:r>
            <a:br>
              <a:rPr lang="da-DK"/>
            </a:br>
            <a:r>
              <a:rPr lang="da-DK"/>
              <a:t>       og ta’ mig med ind i storbyens jag,</a:t>
            </a:r>
            <a:br>
              <a:rPr lang="da-DK"/>
            </a:br>
            <a:r>
              <a:rPr lang="da-DK"/>
              <a:t>       der hvor man ka’ jage.</a:t>
            </a:r>
            <a:br>
              <a:rPr lang="da-DK"/>
            </a:br>
            <a:r>
              <a:rPr lang="da-DK"/>
              <a:t>         </a:t>
            </a:r>
            <a:r>
              <a:rPr lang="da-DK" i="1"/>
              <a:t> Ta’ mig med til Joanna,</a:t>
            </a:r>
            <a:br>
              <a:rPr lang="da-DK" i="1"/>
            </a:br>
            <a:r>
              <a:rPr lang="da-DK" i="1"/>
              <a:t>          ta’ mig med, ta’ mig med, ta’ mig med,</a:t>
            </a:r>
            <a:br>
              <a:rPr lang="da-DK" i="1"/>
            </a:br>
            <a:r>
              <a:rPr lang="da-DK" i="1"/>
              <a:t>          hvis det er der, hvor man ikke bare</a:t>
            </a:r>
            <a:br>
              <a:rPr lang="da-DK" i="1"/>
            </a:br>
            <a:r>
              <a:rPr lang="da-DK" i="1"/>
              <a:t>          skal passe sig selv.</a:t>
            </a:r>
          </a:p>
        </p:txBody>
      </p:sp>
      <p:sp>
        <p:nvSpPr>
          <p:cNvPr id="4100" name="Pladsholder til diasnummer 1"/>
          <p:cNvSpPr>
            <a:spLocks noGrp="1"/>
          </p:cNvSpPr>
          <p:nvPr>
            <p:ph type="sldNum" sz="quarter" idx="12"/>
          </p:nvPr>
        </p:nvSpPr>
        <p:spPr>
          <a:xfrm>
            <a:off x="6588125" y="360363"/>
            <a:ext cx="2133600" cy="476250"/>
          </a:xfrm>
          <a:noFill/>
        </p:spPr>
        <p:txBody>
          <a:bodyPr/>
          <a:lstStyle/>
          <a:p>
            <a:fld id="{98601D61-6903-49AB-AEAC-0AC8553B5D6A}" type="slidenum">
              <a:rPr lang="da-DK" sz="1600" smtClean="0">
                <a:latin typeface="Arial" charset="0"/>
                <a:ea typeface="MS PGothic" pitchFamily="34" charset="-128"/>
              </a:rPr>
              <a:pPr/>
              <a:t>3</a:t>
            </a:fld>
            <a:r>
              <a:rPr lang="da-DK" sz="1600" smtClean="0">
                <a:latin typeface="Arial" charset="0"/>
                <a:ea typeface="MS PGothic" pitchFamily="34" charset="-128"/>
              </a:rPr>
              <a:t> af 3</a:t>
            </a:r>
          </a:p>
        </p:txBody>
      </p:sp>
      <p:pic>
        <p:nvPicPr>
          <p:cNvPr id="4101" name="Picture 4" descr="http://www.insideafricanart.com/artists%20main%20pages/Thairu/Thairu%20-%20Life%20in%20the%20Big%20City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67250" y="677863"/>
            <a:ext cx="4260850" cy="325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47</Words>
  <Application>Microsoft Office PowerPoint</Application>
  <PresentationFormat>Skærmshow (4:3)</PresentationFormat>
  <Paragraphs>13</Paragraphs>
  <Slides>3</Slides>
  <Notes>3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Diastitler</vt:lpstr>
      </vt:variant>
      <vt:variant>
        <vt:i4>3</vt:i4>
      </vt:variant>
    </vt:vector>
  </HeadingPairs>
  <TitlesOfParts>
    <vt:vector size="7" baseType="lpstr">
      <vt:lpstr>Arial</vt:lpstr>
      <vt:lpstr>MS PGothic</vt:lpstr>
      <vt:lpstr>Calibri</vt:lpstr>
      <vt:lpstr>Standarddesign</vt:lpstr>
      <vt:lpstr>Dias nummer 1</vt:lpstr>
      <vt:lpstr>Dias nummer 2</vt:lpstr>
      <vt:lpstr>Dias nummer 3</vt:lpstr>
    </vt:vector>
  </TitlesOfParts>
  <Company>Assens Kommune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Assens Kommune</dc:creator>
  <cp:lastModifiedBy>Tommy Torp</cp:lastModifiedBy>
  <cp:revision>40</cp:revision>
  <dcterms:created xsi:type="dcterms:W3CDTF">2012-12-04T07:36:43Z</dcterms:created>
  <dcterms:modified xsi:type="dcterms:W3CDTF">2024-02-09T14:57:18Z</dcterms:modified>
</cp:coreProperties>
</file>