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>
        <p:scale>
          <a:sx n="76" d="100"/>
          <a:sy n="76" d="100"/>
        </p:scale>
        <p:origin x="-336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2313-B1AD-496B-8E67-38AFC2DF3514}" type="datetimeFigureOut">
              <a:rPr lang="da-DK" smtClean="0"/>
              <a:t>11-03-2013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61A74-C9C0-4655-9467-F4F1C7D8DC4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1347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11-03-2013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020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11-03-2013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368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11-03-2013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7367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11-03-2013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278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11-03-2013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6471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11-03-2013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638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11-03-2013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275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11-03-2013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406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11-03-2013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315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11-03-2013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6172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11-03-2013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933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C85AD-FF2C-4AA6-9592-AFE111A549B7}" type="datetimeFigureOut">
              <a:rPr lang="da-DK" smtClean="0"/>
              <a:t>11-03-2013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3386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740352" y="274638"/>
            <a:ext cx="946448" cy="562074"/>
          </a:xfrm>
        </p:spPr>
        <p:txBody>
          <a:bodyPr>
            <a:normAutofit/>
          </a:bodyPr>
          <a:lstStyle/>
          <a:p>
            <a:r>
              <a:rPr lang="da-DK" sz="1800" dirty="0" smtClean="0"/>
              <a:t>1 af 3 </a:t>
            </a:r>
            <a:endParaRPr lang="da-DK" sz="1800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2"/>
          </p:nvPr>
        </p:nvSpPr>
        <p:spPr>
          <a:xfrm>
            <a:off x="4644008" y="1556792"/>
            <a:ext cx="4038600" cy="50812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i="1" dirty="0">
                <a:solidFill>
                  <a:srgbClr val="000000"/>
                </a:solidFill>
              </a:rPr>
              <a:t>Jamaica, Jamaica, Jamaica</a:t>
            </a:r>
          </a:p>
          <a:p>
            <a:pPr marL="0" indent="0">
              <a:buNone/>
            </a:pPr>
            <a:r>
              <a:rPr lang="da-DK" sz="1800" i="1" dirty="0">
                <a:solidFill>
                  <a:srgbClr val="000000"/>
                </a:solidFill>
              </a:rPr>
              <a:t>Vi danser hele dagen på Jamaica</a:t>
            </a:r>
          </a:p>
          <a:p>
            <a:pPr marL="0" indent="0">
              <a:buNone/>
            </a:pPr>
            <a:r>
              <a:rPr lang="da-DK" sz="1800" i="1" dirty="0">
                <a:solidFill>
                  <a:srgbClr val="000000"/>
                </a:solidFill>
              </a:rPr>
              <a:t>Jamaica, Jamaica, Jamaica</a:t>
            </a:r>
          </a:p>
          <a:p>
            <a:pPr marL="0" indent="0">
              <a:buNone/>
            </a:pPr>
            <a:r>
              <a:rPr lang="da-DK" sz="1800" i="1">
                <a:solidFill>
                  <a:srgbClr val="000000"/>
                </a:solidFill>
              </a:rPr>
              <a:t>Vi danser hele natten på Jamaica</a:t>
            </a:r>
            <a:endParaRPr lang="da-DK" sz="1800" i="1"/>
          </a:p>
          <a:p>
            <a:pPr marL="0" indent="0">
              <a:buNone/>
            </a:pPr>
            <a:endParaRPr lang="da-DK" sz="1800" dirty="0" smtClean="0"/>
          </a:p>
          <a:p>
            <a:pPr marL="0" indent="0">
              <a:buNone/>
            </a:pPr>
            <a:endParaRPr lang="da-DK" sz="1800" dirty="0"/>
          </a:p>
          <a:p>
            <a:pPr marL="0" indent="0">
              <a:buNone/>
            </a:pPr>
            <a:r>
              <a:rPr lang="da-DK" sz="1800" dirty="0" smtClean="0"/>
              <a:t>Dengang </a:t>
            </a:r>
            <a:r>
              <a:rPr lang="da-DK" sz="1800" dirty="0"/>
              <a:t>jeg kom med et skib til Jamaica,</a:t>
            </a:r>
          </a:p>
          <a:p>
            <a:pPr marL="0" indent="0">
              <a:buNone/>
            </a:pPr>
            <a:r>
              <a:rPr lang="da-DK" sz="1800" dirty="0"/>
              <a:t>da holdt man en mægtig fest</a:t>
            </a:r>
          </a:p>
          <a:p>
            <a:pPr marL="0" indent="0">
              <a:buNone/>
            </a:pPr>
            <a:r>
              <a:rPr lang="da-DK" sz="1800" dirty="0"/>
              <a:t>Ja, det var alle på øen der </a:t>
            </a:r>
            <a:r>
              <a:rPr lang="da-DK" sz="1800" dirty="0" err="1"/>
              <a:t>dansed</a:t>
            </a:r>
            <a:r>
              <a:rPr lang="da-DK" sz="1800" dirty="0"/>
              <a:t>´</a:t>
            </a:r>
          </a:p>
          <a:p>
            <a:pPr marL="0" indent="0">
              <a:buNone/>
            </a:pPr>
            <a:r>
              <a:rPr lang="da-DK" sz="1800" dirty="0"/>
              <a:t>Og jeg ved ikke, hvem der var bedst</a:t>
            </a:r>
            <a:r>
              <a:rPr lang="da-DK" sz="1800" dirty="0" smtClean="0"/>
              <a:t>!</a:t>
            </a:r>
            <a:r>
              <a:rPr lang="da-DK" sz="1200" dirty="0" smtClean="0">
                <a:solidFill>
                  <a:srgbClr val="000000"/>
                </a:solidFill>
                <a:latin typeface="RKCWHG+MinionPro-It"/>
              </a:rPr>
              <a:t> </a:t>
            </a:r>
          </a:p>
          <a:p>
            <a:pPr marL="0" indent="0">
              <a:buNone/>
            </a:pPr>
            <a:endParaRPr lang="da-DK" sz="1200" dirty="0">
              <a:solidFill>
                <a:srgbClr val="000000"/>
              </a:solidFill>
              <a:latin typeface="RKCWHG+MinionPro-It"/>
            </a:endParaRPr>
          </a:p>
          <a:p>
            <a:pPr marL="0" indent="0">
              <a:buNone/>
            </a:pPr>
            <a:r>
              <a:rPr lang="da-DK" sz="1800" i="1" dirty="0" smtClean="0">
                <a:solidFill>
                  <a:srgbClr val="000000"/>
                </a:solidFill>
              </a:rPr>
              <a:t>Jamaica</a:t>
            </a:r>
            <a:r>
              <a:rPr lang="da-DK" sz="1800" i="1" dirty="0">
                <a:solidFill>
                  <a:srgbClr val="000000"/>
                </a:solidFill>
              </a:rPr>
              <a:t>, Jamaica, Jamaica</a:t>
            </a:r>
          </a:p>
          <a:p>
            <a:pPr marL="0" indent="0">
              <a:buNone/>
            </a:pPr>
            <a:r>
              <a:rPr lang="da-DK" sz="1800" i="1" dirty="0">
                <a:solidFill>
                  <a:srgbClr val="000000"/>
                </a:solidFill>
              </a:rPr>
              <a:t>Vi danser hele dagen på Jamaica</a:t>
            </a:r>
          </a:p>
          <a:p>
            <a:pPr marL="0" indent="0">
              <a:buNone/>
            </a:pPr>
            <a:r>
              <a:rPr lang="da-DK" sz="1800" i="1" dirty="0">
                <a:solidFill>
                  <a:srgbClr val="000000"/>
                </a:solidFill>
              </a:rPr>
              <a:t>Jamaica, Jamaica, Jamaica</a:t>
            </a:r>
          </a:p>
          <a:p>
            <a:pPr marL="0" indent="0">
              <a:buNone/>
            </a:pPr>
            <a:r>
              <a:rPr lang="da-DK" sz="1800" i="1" dirty="0">
                <a:solidFill>
                  <a:srgbClr val="000000"/>
                </a:solidFill>
              </a:rPr>
              <a:t>Vi danser hele natten på Jamaica</a:t>
            </a:r>
            <a:endParaRPr lang="da-DK" sz="1800" i="1" dirty="0"/>
          </a:p>
        </p:txBody>
      </p:sp>
      <p:sp>
        <p:nvSpPr>
          <p:cNvPr id="8" name="Tekstboks 7"/>
          <p:cNvSpPr txBox="1"/>
          <p:nvPr/>
        </p:nvSpPr>
        <p:spPr>
          <a:xfrm>
            <a:off x="611560" y="54868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Jamaica</a:t>
            </a:r>
            <a:r>
              <a:rPr lang="da-DK" dirty="0" smtClean="0"/>
              <a:t> af ukendt  </a:t>
            </a:r>
            <a:r>
              <a:rPr lang="da-DK" i="1" dirty="0" smtClean="0"/>
              <a:t>Børnesang</a:t>
            </a:r>
            <a:endParaRPr lang="da-DK" i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57350"/>
            <a:ext cx="4032448" cy="3283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936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740352" y="274638"/>
            <a:ext cx="946448" cy="562074"/>
          </a:xfrm>
        </p:spPr>
        <p:txBody>
          <a:bodyPr>
            <a:normAutofit/>
          </a:bodyPr>
          <a:lstStyle/>
          <a:p>
            <a:r>
              <a:rPr lang="da-DK" sz="1800" dirty="0"/>
              <a:t>2</a:t>
            </a:r>
            <a:r>
              <a:rPr lang="da-DK" sz="1800" dirty="0" smtClean="0"/>
              <a:t> af 3 </a:t>
            </a:r>
            <a:endParaRPr lang="da-DK" sz="1800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2"/>
          </p:nvPr>
        </p:nvSpPr>
        <p:spPr>
          <a:xfrm>
            <a:off x="4648200" y="3573016"/>
            <a:ext cx="4038600" cy="3064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dirty="0">
                <a:solidFill>
                  <a:srgbClr val="000000"/>
                </a:solidFill>
              </a:rPr>
              <a:t>Ja, den musik kunne </a:t>
            </a:r>
            <a:r>
              <a:rPr lang="da-DK" sz="1800" dirty="0" smtClean="0">
                <a:solidFill>
                  <a:srgbClr val="000000"/>
                </a:solidFill>
              </a:rPr>
              <a:t>opløfte alle</a:t>
            </a:r>
            <a:r>
              <a:rPr lang="da-DK" sz="1800" dirty="0">
                <a:solidFill>
                  <a:srgbClr val="000000"/>
                </a:solidFill>
              </a:rPr>
              <a:t>,</a:t>
            </a:r>
          </a:p>
          <a:p>
            <a:pPr marL="0" indent="0">
              <a:buNone/>
            </a:pPr>
            <a:r>
              <a:rPr lang="da-DK" sz="1800" dirty="0">
                <a:solidFill>
                  <a:srgbClr val="000000"/>
                </a:solidFill>
              </a:rPr>
              <a:t>for jeg </a:t>
            </a:r>
            <a:r>
              <a:rPr lang="da-DK" sz="1800" dirty="0" smtClean="0">
                <a:solidFill>
                  <a:srgbClr val="000000"/>
                </a:solidFill>
              </a:rPr>
              <a:t>fik lyst til at danse med</a:t>
            </a:r>
            <a:r>
              <a:rPr lang="da-DK" sz="1800" dirty="0">
                <a:solidFill>
                  <a:srgbClr val="000000"/>
                </a:solidFill>
              </a:rPr>
              <a:t>,</a:t>
            </a:r>
          </a:p>
          <a:p>
            <a:pPr marL="0" indent="0">
              <a:buNone/>
            </a:pPr>
            <a:r>
              <a:rPr lang="da-DK" sz="1800" dirty="0">
                <a:solidFill>
                  <a:srgbClr val="000000"/>
                </a:solidFill>
              </a:rPr>
              <a:t>Jeg var genert og lidt træt var jeg også,</a:t>
            </a:r>
          </a:p>
          <a:p>
            <a:pPr marL="0" indent="0">
              <a:buNone/>
            </a:pPr>
            <a:r>
              <a:rPr lang="da-DK" sz="1800" dirty="0">
                <a:solidFill>
                  <a:srgbClr val="000000"/>
                </a:solidFill>
              </a:rPr>
              <a:t>men jeg </a:t>
            </a:r>
            <a:r>
              <a:rPr lang="da-DK" sz="1800" dirty="0" err="1">
                <a:solidFill>
                  <a:srgbClr val="000000"/>
                </a:solidFill>
              </a:rPr>
              <a:t>ku´bare</a:t>
            </a:r>
            <a:r>
              <a:rPr lang="da-DK" sz="1800" dirty="0">
                <a:solidFill>
                  <a:srgbClr val="000000"/>
                </a:solidFill>
              </a:rPr>
              <a:t> ikke </a:t>
            </a:r>
            <a:r>
              <a:rPr lang="da-DK" sz="1800" dirty="0" err="1" smtClean="0">
                <a:solidFill>
                  <a:srgbClr val="000000"/>
                </a:solidFill>
              </a:rPr>
              <a:t>la´vær</a:t>
            </a:r>
            <a:r>
              <a:rPr lang="da-DK" sz="1800" dirty="0" smtClean="0">
                <a:solidFill>
                  <a:srgbClr val="000000"/>
                </a:solidFill>
              </a:rPr>
              <a:t>´ </a:t>
            </a:r>
          </a:p>
          <a:p>
            <a:pPr marL="0" indent="0">
              <a:buNone/>
            </a:pPr>
            <a:endParaRPr lang="da-DK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a-DK" sz="1800" i="1" dirty="0" smtClean="0">
                <a:solidFill>
                  <a:srgbClr val="000000"/>
                </a:solidFill>
              </a:rPr>
              <a:t>Jamaica</a:t>
            </a:r>
            <a:r>
              <a:rPr lang="da-DK" sz="1800" i="1" dirty="0">
                <a:solidFill>
                  <a:srgbClr val="000000"/>
                </a:solidFill>
              </a:rPr>
              <a:t>, </a:t>
            </a:r>
            <a:r>
              <a:rPr lang="da-DK" sz="1800" i="1" dirty="0">
                <a:solidFill>
                  <a:srgbClr val="000000"/>
                </a:solidFill>
              </a:rPr>
              <a:t>Jamaica, </a:t>
            </a:r>
            <a:r>
              <a:rPr lang="da-DK" sz="1800" i="1" dirty="0" smtClean="0">
                <a:solidFill>
                  <a:srgbClr val="000000"/>
                </a:solidFill>
              </a:rPr>
              <a:t>Jamaica</a:t>
            </a:r>
            <a:endParaRPr lang="da-DK" sz="1800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a-DK" sz="1800" i="1" dirty="0">
                <a:solidFill>
                  <a:srgbClr val="000000"/>
                </a:solidFill>
              </a:rPr>
              <a:t>Vi danser hele dagen på Jamaica</a:t>
            </a:r>
          </a:p>
          <a:p>
            <a:pPr marL="0" indent="0">
              <a:buNone/>
            </a:pPr>
            <a:r>
              <a:rPr lang="da-DK" sz="1800" i="1" dirty="0">
                <a:solidFill>
                  <a:srgbClr val="000000"/>
                </a:solidFill>
              </a:rPr>
              <a:t>Jamaica, Jamaica, Jamaica</a:t>
            </a:r>
          </a:p>
          <a:p>
            <a:pPr marL="0" indent="0">
              <a:buNone/>
            </a:pPr>
            <a:r>
              <a:rPr lang="da-DK" sz="1800" i="1" dirty="0">
                <a:solidFill>
                  <a:srgbClr val="000000"/>
                </a:solidFill>
              </a:rPr>
              <a:t>Vi danser hele natten på Jamaica</a:t>
            </a:r>
            <a:endParaRPr lang="da-DK" sz="1800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54" b="-11007"/>
          <a:stretch/>
        </p:blipFill>
        <p:spPr bwMode="auto">
          <a:xfrm>
            <a:off x="395536" y="2636912"/>
            <a:ext cx="4110219" cy="337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582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740352" y="274638"/>
            <a:ext cx="946448" cy="562074"/>
          </a:xfrm>
        </p:spPr>
        <p:txBody>
          <a:bodyPr>
            <a:normAutofit/>
          </a:bodyPr>
          <a:lstStyle/>
          <a:p>
            <a:r>
              <a:rPr lang="da-DK" sz="1800" dirty="0" smtClean="0"/>
              <a:t>3 af 3 </a:t>
            </a:r>
            <a:endParaRPr lang="da-DK" sz="1800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2"/>
          </p:nvPr>
        </p:nvSpPr>
        <p:spPr>
          <a:xfrm>
            <a:off x="4648200" y="3573016"/>
            <a:ext cx="4388296" cy="3064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dirty="0">
                <a:solidFill>
                  <a:srgbClr val="000000"/>
                </a:solidFill>
              </a:rPr>
              <a:t>Man skulle tro, man blev træt af </a:t>
            </a:r>
            <a:r>
              <a:rPr lang="da-DK" sz="1800" dirty="0" smtClean="0">
                <a:solidFill>
                  <a:srgbClr val="000000"/>
                </a:solidFill>
              </a:rPr>
              <a:t>den </a:t>
            </a:r>
            <a:r>
              <a:rPr lang="da-DK" sz="1800" dirty="0" err="1" smtClean="0">
                <a:solidFill>
                  <a:srgbClr val="000000"/>
                </a:solidFill>
              </a:rPr>
              <a:t>masen</a:t>
            </a:r>
            <a:endParaRPr lang="da-DK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a-DK" sz="1800" dirty="0">
                <a:solidFill>
                  <a:srgbClr val="000000"/>
                </a:solidFill>
              </a:rPr>
              <a:t>Men det var sjovt, </a:t>
            </a:r>
            <a:r>
              <a:rPr lang="da-DK" sz="1800" dirty="0" err="1" smtClean="0">
                <a:solidFill>
                  <a:srgbClr val="000000"/>
                </a:solidFill>
              </a:rPr>
              <a:t>ka´I</a:t>
            </a:r>
            <a:r>
              <a:rPr lang="da-DK" sz="1800" dirty="0" smtClean="0">
                <a:solidFill>
                  <a:srgbClr val="000000"/>
                </a:solidFill>
              </a:rPr>
              <a:t> </a:t>
            </a:r>
            <a:r>
              <a:rPr lang="da-DK" sz="1800" dirty="0">
                <a:solidFill>
                  <a:srgbClr val="000000"/>
                </a:solidFill>
              </a:rPr>
              <a:t>tro at være med.</a:t>
            </a:r>
          </a:p>
          <a:p>
            <a:pPr marL="0" indent="0">
              <a:buNone/>
            </a:pPr>
            <a:r>
              <a:rPr lang="da-DK" sz="1800" dirty="0">
                <a:solidFill>
                  <a:srgbClr val="000000"/>
                </a:solidFill>
              </a:rPr>
              <a:t>Vi </a:t>
            </a:r>
            <a:r>
              <a:rPr lang="da-DK" sz="1800" dirty="0" err="1">
                <a:solidFill>
                  <a:srgbClr val="000000"/>
                </a:solidFill>
              </a:rPr>
              <a:t>dansed´rundt</a:t>
            </a:r>
            <a:r>
              <a:rPr lang="da-DK" sz="1800" dirty="0">
                <a:solidFill>
                  <a:srgbClr val="000000"/>
                </a:solidFill>
              </a:rPr>
              <a:t> hele </a:t>
            </a:r>
            <a:r>
              <a:rPr lang="da-DK" sz="1800" dirty="0" smtClean="0">
                <a:solidFill>
                  <a:srgbClr val="000000"/>
                </a:solidFill>
              </a:rPr>
              <a:t>aftnen og natten</a:t>
            </a:r>
            <a:r>
              <a:rPr lang="da-DK" sz="1800" dirty="0">
                <a:solidFill>
                  <a:srgbClr val="000000"/>
                </a:solidFill>
              </a:rPr>
              <a:t>,</a:t>
            </a:r>
          </a:p>
          <a:p>
            <a:pPr marL="0" indent="0">
              <a:buNone/>
            </a:pPr>
            <a:r>
              <a:rPr lang="da-DK" sz="1800" dirty="0">
                <a:solidFill>
                  <a:srgbClr val="000000"/>
                </a:solidFill>
              </a:rPr>
              <a:t>Og vi blev ved - og blev ved -og blev ved</a:t>
            </a:r>
          </a:p>
          <a:p>
            <a:pPr marL="0" indent="0">
              <a:buNone/>
            </a:pPr>
            <a:endParaRPr lang="da-DK" sz="18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a-DK" sz="1800" i="1" dirty="0" smtClean="0">
                <a:solidFill>
                  <a:srgbClr val="000000"/>
                </a:solidFill>
              </a:rPr>
              <a:t>Jamaica</a:t>
            </a:r>
            <a:r>
              <a:rPr lang="da-DK" sz="1800" i="1" dirty="0">
                <a:solidFill>
                  <a:srgbClr val="000000"/>
                </a:solidFill>
              </a:rPr>
              <a:t>, </a:t>
            </a:r>
            <a:r>
              <a:rPr lang="da-DK" sz="1800" i="1" dirty="0">
                <a:solidFill>
                  <a:srgbClr val="000000"/>
                </a:solidFill>
              </a:rPr>
              <a:t>Jamaica, </a:t>
            </a:r>
            <a:r>
              <a:rPr lang="da-DK" sz="1800" i="1" dirty="0" smtClean="0">
                <a:solidFill>
                  <a:srgbClr val="000000"/>
                </a:solidFill>
              </a:rPr>
              <a:t>Jamaica</a:t>
            </a:r>
            <a:endParaRPr lang="da-DK" sz="1800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a-DK" sz="1800" i="1" dirty="0">
                <a:solidFill>
                  <a:srgbClr val="000000"/>
                </a:solidFill>
              </a:rPr>
              <a:t>Vi danser hele dagen på Jamaica</a:t>
            </a:r>
          </a:p>
          <a:p>
            <a:pPr marL="0" indent="0">
              <a:buNone/>
            </a:pPr>
            <a:r>
              <a:rPr lang="da-DK" sz="1800" i="1" dirty="0">
                <a:solidFill>
                  <a:srgbClr val="000000"/>
                </a:solidFill>
              </a:rPr>
              <a:t>Jamaica, Jamaica, Jamaica</a:t>
            </a:r>
          </a:p>
          <a:p>
            <a:pPr marL="0" indent="0">
              <a:buNone/>
            </a:pPr>
            <a:r>
              <a:rPr lang="da-DK" sz="1800" i="1" dirty="0">
                <a:solidFill>
                  <a:srgbClr val="000000"/>
                </a:solidFill>
              </a:rPr>
              <a:t>Vi danser hele natten på Jamaica</a:t>
            </a:r>
            <a:endParaRPr lang="da-DK" sz="18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4176464" cy="4773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0609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209</Words>
  <Application>Microsoft Office PowerPoint</Application>
  <PresentationFormat>Skærmshow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4" baseType="lpstr">
      <vt:lpstr>Kontortema</vt:lpstr>
      <vt:lpstr>1 af 3 </vt:lpstr>
      <vt:lpstr>2 af 3 </vt:lpstr>
      <vt:lpstr>3 af 3 </vt:lpstr>
    </vt:vector>
  </TitlesOfParts>
  <Company>Assens Skoler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Jan Christiansen</dc:creator>
  <cp:lastModifiedBy>Jan Christiansen</cp:lastModifiedBy>
  <cp:revision>11</cp:revision>
  <dcterms:created xsi:type="dcterms:W3CDTF">2012-12-12T12:18:46Z</dcterms:created>
  <dcterms:modified xsi:type="dcterms:W3CDTF">2013-03-11T07:15:50Z</dcterms:modified>
</cp:coreProperties>
</file>