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C1F8CE7-F1EF-4A3D-94A6-85F83ECEF0DA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F7619B2-60F0-4A87-BA38-AFB3DB1C249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C8C019-6D32-4794-B96E-E2B729840470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CE3BFF1-4E95-4FAD-8BF5-F124B5FB119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3AAF3-FB86-4A82-88A3-D6781086BE6F}" type="slidenum">
              <a:rPr lang="da-DK" smtClean="0">
                <a:ea typeface="ＭＳ Ｐゴシック" pitchFamily="34" charset="-128"/>
              </a:rPr>
              <a:pPr/>
              <a:t>1</a:t>
            </a:fld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57CAAA-EE59-4435-9D81-DCE9626B0A60}" type="slidenum">
              <a:rPr lang="da-DK" smtClean="0">
                <a:ea typeface="ＭＳ Ｐゴシック" pitchFamily="34" charset="-128"/>
              </a:rPr>
              <a:pPr/>
              <a:t>2</a:t>
            </a:fld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E98ECF-11E7-4E02-9047-C64AB277B256}" type="slidenum">
              <a:rPr lang="da-DK" smtClean="0">
                <a:ea typeface="ＭＳ Ｐゴシック" pitchFamily="34" charset="-128"/>
              </a:rPr>
              <a:pPr/>
              <a:t>3</a:t>
            </a:fld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9E5F8-C8E0-4876-A96F-4F61E8AE9EB7}" type="slidenum">
              <a:rPr lang="da-DK" smtClean="0">
                <a:ea typeface="ＭＳ Ｐゴシック" pitchFamily="34" charset="-128"/>
              </a:rPr>
              <a:pPr/>
              <a:t>4</a:t>
            </a:fld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D334C-4F12-4B4D-A166-9FECCF6AA6B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A7DD-8459-4A5E-BF32-9CF9171618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7A1D-3858-4157-A98F-40CF06745DF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CB64-E3AB-4136-8632-B39137BF7E9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0D15-1635-4875-9AC0-727F69302A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A44B-954B-45D4-8560-DF45135588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2EE-AC6F-4250-B18C-D9641887349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CBB1-2315-4F1F-8535-5B120F1D149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0032-0EEC-4B72-8DCE-F087A8884F8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92D4C-2259-4AAC-A38C-FEE56EE3B41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BD1ED-803F-43B9-ADF0-68B4C75F73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F461115-CAD3-47BD-B568-BC58B0C3A2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1525588"/>
            <a:ext cx="416401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Heksemutter</a:t>
            </a:r>
          </a:p>
          <a:p>
            <a:r>
              <a:rPr lang="da-DK" sz="1600"/>
              <a:t>Tekst: Ukendt ophav ( - )</a:t>
            </a:r>
            <a:endParaRPr lang="da-DK" sz="1600" i="1"/>
          </a:p>
        </p:txBody>
      </p:sp>
      <p:sp>
        <p:nvSpPr>
          <p:cNvPr id="205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042EA31-4F0C-42B0-9515-27887A0A29E1}" type="slidenum">
              <a:rPr lang="da-DK" sz="1600" smtClean="0">
                <a:ea typeface="ＭＳ Ｐゴシック" pitchFamily="34" charset="-128"/>
              </a:rPr>
              <a:pPr/>
              <a:t>1</a:t>
            </a:fld>
            <a:r>
              <a:rPr lang="da-DK" sz="1600" smtClean="0">
                <a:ea typeface="ＭＳ Ｐゴシック" pitchFamily="34" charset="-128"/>
              </a:rPr>
              <a:t> af 4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" y="957263"/>
            <a:ext cx="3810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43570" y="4943475"/>
            <a:ext cx="3295642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err="1" smtClean="0"/>
              <a:t>Heksemutter</a:t>
            </a:r>
            <a:r>
              <a:rPr lang="da-DK" dirty="0" smtClean="0"/>
              <a:t> lod en tudse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riste som en ren </a:t>
            </a:r>
            <a:r>
              <a:rPr lang="da-DK" dirty="0" err="1" smtClean="0"/>
              <a:t>karudse</a:t>
            </a:r>
            <a:r>
              <a:rPr lang="da-DK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a-DK" i="1" dirty="0" err="1" smtClean="0"/>
              <a:t>Rimme-rum</a:t>
            </a:r>
            <a:r>
              <a:rPr lang="da-DK" i="1" dirty="0" smtClean="0"/>
              <a:t>, </a:t>
            </a:r>
            <a:r>
              <a:rPr lang="da-DK" i="1" dirty="0" err="1" smtClean="0"/>
              <a:t>rimme-rum</a:t>
            </a:r>
            <a:r>
              <a:rPr lang="da-DK" i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røg i ringe,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!</a:t>
            </a:r>
            <a:endParaRPr lang="da-DK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643570" y="4943475"/>
            <a:ext cx="3295642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err="1" smtClean="0"/>
              <a:t>Ture-lure</a:t>
            </a:r>
            <a:r>
              <a:rPr lang="da-DK" dirty="0" smtClean="0"/>
              <a:t> lo af lykke,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han fik kun et rumpe-stykke.</a:t>
            </a:r>
          </a:p>
          <a:p>
            <a:pPr>
              <a:lnSpc>
                <a:spcPct val="150000"/>
              </a:lnSpc>
            </a:pPr>
            <a:r>
              <a:rPr lang="da-DK" i="1" dirty="0" err="1" smtClean="0"/>
              <a:t>Rimme-rum</a:t>
            </a:r>
            <a:r>
              <a:rPr lang="da-DK" i="1" dirty="0" smtClean="0"/>
              <a:t>, </a:t>
            </a:r>
            <a:r>
              <a:rPr lang="da-DK" i="1" dirty="0" err="1" smtClean="0"/>
              <a:t>rimme-rum</a:t>
            </a:r>
            <a:r>
              <a:rPr lang="da-DK" i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røg i ringe,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!</a:t>
            </a:r>
            <a:r>
              <a:rPr lang="da-DK" b="1" i="1" dirty="0" smtClean="0"/>
              <a:t> </a:t>
            </a:r>
            <a:endParaRPr lang="da-DK" i="1" dirty="0"/>
          </a:p>
        </p:txBody>
      </p:sp>
      <p:sp>
        <p:nvSpPr>
          <p:cNvPr id="307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B3D1F4B-1074-479E-A8B5-4A3B445052D9}" type="slidenum">
              <a:rPr lang="da-DK" sz="1600" smtClean="0">
                <a:ea typeface="ＭＳ Ｐゴシック" pitchFamily="34" charset="-128"/>
              </a:rPr>
              <a:pPr/>
              <a:t>2</a:t>
            </a:fld>
            <a:r>
              <a:rPr lang="da-DK" sz="1600" smtClean="0">
                <a:ea typeface="ＭＳ Ｐゴシック" pitchFamily="34" charset="-128"/>
              </a:rPr>
              <a:t> af 4</a:t>
            </a: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879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25538"/>
            <a:ext cx="489743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9288" y="723900"/>
            <a:ext cx="2857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B84DA81-7E51-4D28-8DB0-78F54A4B7A54}" type="slidenum">
              <a:rPr lang="da-DK" sz="1600" smtClean="0">
                <a:ea typeface="ＭＳ Ｐゴシック" pitchFamily="34" charset="-128"/>
              </a:rPr>
              <a:pPr/>
              <a:t>3</a:t>
            </a:fld>
            <a:r>
              <a:rPr lang="da-DK" sz="1600" smtClean="0">
                <a:ea typeface="ＭＳ Ｐゴシック" pitchFamily="34" charset="-128"/>
              </a:rPr>
              <a:t> af 4</a:t>
            </a:r>
          </a:p>
        </p:txBody>
      </p:sp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12838"/>
            <a:ext cx="3943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112838"/>
            <a:ext cx="2667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43570" y="4943475"/>
            <a:ext cx="3295642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Trolle-rolle græd af harme,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han fik kun de rådne tarme.</a:t>
            </a:r>
          </a:p>
          <a:p>
            <a:pPr>
              <a:lnSpc>
                <a:spcPct val="150000"/>
              </a:lnSpc>
            </a:pPr>
            <a:r>
              <a:rPr lang="da-DK" i="1" dirty="0" err="1" smtClean="0"/>
              <a:t>Rimme-rum</a:t>
            </a:r>
            <a:r>
              <a:rPr lang="da-DK" i="1" dirty="0" smtClean="0"/>
              <a:t>, </a:t>
            </a:r>
            <a:r>
              <a:rPr lang="da-DK" i="1" dirty="0" err="1" smtClean="0"/>
              <a:t>rimme-rum</a:t>
            </a:r>
            <a:r>
              <a:rPr lang="da-DK" i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røg i ringe,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!</a:t>
            </a:r>
            <a:r>
              <a:rPr lang="da-DK" b="1" i="1" dirty="0" smtClean="0"/>
              <a:t> </a:t>
            </a:r>
            <a:endParaRPr lang="da-DK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66805598-B11D-42A0-B8A0-D411C6B28F99}" type="slidenum">
              <a:rPr lang="da-DK" sz="1600" smtClean="0">
                <a:ea typeface="ＭＳ Ｐゴシック" pitchFamily="34" charset="-128"/>
              </a:rPr>
              <a:pPr/>
              <a:t>4</a:t>
            </a:fld>
            <a:r>
              <a:rPr lang="da-DK" sz="1600" smtClean="0">
                <a:ea typeface="ＭＳ Ｐゴシック" pitchFamily="34" charset="-128"/>
              </a:rPr>
              <a:t> af 4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1322388"/>
            <a:ext cx="3181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322388"/>
            <a:ext cx="33845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43570" y="4943475"/>
            <a:ext cx="3295642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err="1" smtClean="0"/>
              <a:t>Tokke-nokke</a:t>
            </a:r>
            <a:r>
              <a:rPr lang="da-DK" dirty="0" smtClean="0"/>
              <a:t> kom for silde,</a:t>
            </a:r>
            <a:br>
              <a:rPr lang="da-DK" dirty="0" smtClean="0"/>
            </a:br>
            <a:r>
              <a:rPr lang="da-DK" dirty="0" smtClean="0"/>
              <a:t>han fik </a:t>
            </a:r>
            <a:r>
              <a:rPr lang="da-DK" dirty="0" err="1" smtClean="0"/>
              <a:t>lampe-røg</a:t>
            </a:r>
            <a:r>
              <a:rPr lang="da-DK" dirty="0" smtClean="0"/>
              <a:t> ved gilde. </a:t>
            </a:r>
          </a:p>
          <a:p>
            <a:pPr>
              <a:lnSpc>
                <a:spcPct val="150000"/>
              </a:lnSpc>
            </a:pPr>
            <a:r>
              <a:rPr lang="da-DK" i="1" dirty="0" err="1" smtClean="0"/>
              <a:t>Rimme-rum</a:t>
            </a:r>
            <a:r>
              <a:rPr lang="da-DK" i="1" dirty="0" smtClean="0"/>
              <a:t>, </a:t>
            </a:r>
            <a:r>
              <a:rPr lang="da-DK" i="1" dirty="0" err="1" smtClean="0"/>
              <a:t>rimme-rum</a:t>
            </a:r>
            <a:r>
              <a:rPr lang="da-DK" i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røg i ringe,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, </a:t>
            </a:r>
            <a:r>
              <a:rPr lang="da-DK" i="1" dirty="0" err="1" smtClean="0"/>
              <a:t>uhm</a:t>
            </a:r>
            <a:r>
              <a:rPr lang="da-DK" i="1" dirty="0" smtClean="0"/>
              <a:t>!</a:t>
            </a:r>
            <a:r>
              <a:rPr lang="da-DK" b="1" i="1" dirty="0" smtClean="0"/>
              <a:t> </a:t>
            </a:r>
            <a:endParaRPr lang="da-DK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104</Words>
  <Application>Microsoft Office PowerPoint</Application>
  <PresentationFormat>Skærmshow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46</cp:revision>
  <dcterms:created xsi:type="dcterms:W3CDTF">2012-12-04T07:36:43Z</dcterms:created>
  <dcterms:modified xsi:type="dcterms:W3CDTF">2024-02-09T15:10:46Z</dcterms:modified>
</cp:coreProperties>
</file>