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9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827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748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909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4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24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963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701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128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566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376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378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0FE2-4013-4E2B-B78D-A80B5B700948}" type="datetimeFigureOut">
              <a:rPr lang="da-DK" smtClean="0"/>
              <a:t>03-06-2013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52B0A-E12B-4980-93E9-E4C5C55B93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713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295430" y="3669552"/>
            <a:ext cx="547330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pPr eaLnBrk="1" hangingPunct="1">
              <a:buFontTx/>
              <a:buAutoNum type="arabicPeriod"/>
            </a:pPr>
            <a:r>
              <a:rPr lang="da-DK" dirty="0" smtClean="0"/>
              <a:t>    </a:t>
            </a:r>
            <a:r>
              <a:rPr lang="da-DK" dirty="0"/>
              <a:t>Jeg bor til leje</a:t>
            </a:r>
            <a:br>
              <a:rPr lang="da-DK" dirty="0"/>
            </a:br>
            <a:r>
              <a:rPr lang="da-DK" dirty="0" smtClean="0"/>
              <a:t>    På </a:t>
            </a:r>
            <a:r>
              <a:rPr lang="da-DK" dirty="0" err="1"/>
              <a:t>Haveje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I restaurant ”Den </a:t>
            </a:r>
            <a:r>
              <a:rPr lang="da-DK" dirty="0"/>
              <a:t>gyldne </a:t>
            </a:r>
            <a:r>
              <a:rPr lang="da-DK" dirty="0" smtClean="0"/>
              <a:t>reje”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Min </a:t>
            </a:r>
            <a:r>
              <a:rPr lang="da-DK" dirty="0"/>
              <a:t>kone hun har en </a:t>
            </a:r>
            <a:r>
              <a:rPr lang="da-DK" dirty="0" smtClean="0"/>
              <a:t>skønhedsklinik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Inde </a:t>
            </a:r>
            <a:r>
              <a:rPr lang="da-DK" dirty="0" smtClean="0"/>
              <a:t>midt i et </a:t>
            </a:r>
            <a:r>
              <a:rPr lang="da-DK" dirty="0" smtClean="0"/>
              <a:t>negerdistrikt</a:t>
            </a:r>
            <a:br>
              <a:rPr lang="da-DK" dirty="0" smtClean="0"/>
            </a:br>
            <a:r>
              <a:rPr lang="da-DK" dirty="0" smtClean="0"/>
              <a:t>      </a:t>
            </a:r>
            <a:r>
              <a:rPr lang="da-DK" i="1" dirty="0" smtClean="0"/>
              <a:t>Så </a:t>
            </a:r>
            <a:r>
              <a:rPr lang="da-DK" i="1" dirty="0"/>
              <a:t>vi </a:t>
            </a:r>
            <a:r>
              <a:rPr lang="da-DK" i="1" dirty="0" err="1"/>
              <a:t>be'r</a:t>
            </a:r>
            <a:r>
              <a:rPr lang="da-DK" i="1" dirty="0"/>
              <a:t> bare guderne om godt vejr</a:t>
            </a:r>
            <a:br>
              <a:rPr lang="da-DK" i="1" dirty="0"/>
            </a:br>
            <a:r>
              <a:rPr lang="da-DK" i="1" dirty="0" smtClean="0"/>
              <a:t>      Ja </a:t>
            </a:r>
            <a:r>
              <a:rPr lang="da-DK" i="1" dirty="0"/>
              <a:t>vi </a:t>
            </a:r>
            <a:r>
              <a:rPr lang="da-DK" i="1" dirty="0" err="1"/>
              <a:t>be'r</a:t>
            </a:r>
            <a:r>
              <a:rPr lang="da-DK" i="1" dirty="0"/>
              <a:t> bare guderne om godt vejr</a:t>
            </a:r>
            <a:br>
              <a:rPr lang="da-DK" i="1" dirty="0"/>
            </a:br>
            <a:r>
              <a:rPr lang="da-DK" i="1" dirty="0" smtClean="0"/>
              <a:t>      Ah </a:t>
            </a:r>
            <a:r>
              <a:rPr lang="da-DK" i="1" dirty="0"/>
              <a:t>åh </a:t>
            </a:r>
            <a:r>
              <a:rPr lang="da-DK" i="1" dirty="0" err="1" smtClean="0"/>
              <a:t>jø</a:t>
            </a:r>
            <a:r>
              <a:rPr lang="da-DK" i="1" dirty="0" smtClean="0"/>
              <a:t>-hø</a:t>
            </a:r>
            <a:r>
              <a:rPr lang="da-DK" i="1" dirty="0"/>
              <a:t/>
            </a:r>
            <a:br>
              <a:rPr lang="da-DK" i="1" dirty="0"/>
            </a:br>
            <a:r>
              <a:rPr lang="da-DK" i="1" dirty="0" smtClean="0"/>
              <a:t>      Ah </a:t>
            </a:r>
            <a:r>
              <a:rPr lang="da-DK" i="1" dirty="0"/>
              <a:t>åh </a:t>
            </a:r>
            <a:r>
              <a:rPr lang="da-DK" i="1" dirty="0" err="1" smtClean="0"/>
              <a:t>jø</a:t>
            </a:r>
            <a:r>
              <a:rPr lang="da-DK" i="1" dirty="0" smtClean="0"/>
              <a:t>-hø</a:t>
            </a:r>
            <a:r>
              <a:rPr lang="da-DK" i="1" dirty="0"/>
              <a:t/>
            </a:r>
            <a:br>
              <a:rPr lang="da-DK" i="1" dirty="0"/>
            </a:br>
            <a:endParaRPr lang="da-DK" i="1" dirty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84213" y="188913"/>
            <a:ext cx="684053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 err="1" smtClean="0"/>
              <a:t>Haveje</a:t>
            </a:r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i="1" dirty="0" smtClean="0"/>
              <a:t>Tekst – Kim Larsen</a:t>
            </a:r>
            <a:endParaRPr lang="da-DK" b="1" i="1" dirty="0"/>
          </a:p>
          <a:p>
            <a:pPr eaLnBrk="1" hangingPunct="1">
              <a:spcBef>
                <a:spcPct val="50000"/>
              </a:spcBef>
            </a:pPr>
            <a:endParaRPr lang="da-DK" b="1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283967" y="3645024"/>
            <a:ext cx="4608915" cy="3025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/>
              <a:t>1 af </a:t>
            </a:r>
            <a:r>
              <a:rPr lang="da-DK" dirty="0" smtClean="0"/>
              <a:t>2</a:t>
            </a:r>
            <a:endParaRPr lang="da-DK" dirty="0"/>
          </a:p>
        </p:txBody>
      </p:sp>
      <p:pic>
        <p:nvPicPr>
          <p:cNvPr id="3" name="Picture 2" descr="http://pictures.holiday-direct.dk/prod/Ski/hotel-elisabethpark-sk%C3%B8nhedsklinik-sk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19"/>
          <a:stretch/>
        </p:blipFill>
        <p:spPr bwMode="auto">
          <a:xfrm>
            <a:off x="213198" y="2584449"/>
            <a:ext cx="3894237" cy="408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ulterrum.dk/uploads/pics/pulterkamm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05336"/>
            <a:ext cx="3305827" cy="280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86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153619" y="3832676"/>
            <a:ext cx="525671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pPr marL="0" indent="0" eaLnBrk="1" hangingPunct="1"/>
            <a:r>
              <a:rPr lang="da-DK" dirty="0" smtClean="0"/>
              <a:t>2.      </a:t>
            </a:r>
            <a:r>
              <a:rPr lang="da-DK" dirty="0"/>
              <a:t>Der er mange</a:t>
            </a:r>
            <a:br>
              <a:rPr lang="da-DK" dirty="0"/>
            </a:br>
            <a:r>
              <a:rPr lang="da-DK" dirty="0" smtClean="0"/>
              <a:t>         Af </a:t>
            </a:r>
            <a:r>
              <a:rPr lang="da-DK" dirty="0"/>
              <a:t>de seje</a:t>
            </a:r>
            <a:br>
              <a:rPr lang="da-DK" dirty="0"/>
            </a:br>
            <a:r>
              <a:rPr lang="da-DK" dirty="0" smtClean="0"/>
              <a:t>         Der </a:t>
            </a:r>
            <a:r>
              <a:rPr lang="da-DK" dirty="0"/>
              <a:t>bor til </a:t>
            </a:r>
            <a:r>
              <a:rPr lang="da-DK" dirty="0" smtClean="0"/>
              <a:t>leje på </a:t>
            </a:r>
            <a:r>
              <a:rPr lang="da-DK" dirty="0" err="1"/>
              <a:t>Haveje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     Min </a:t>
            </a:r>
            <a:r>
              <a:rPr lang="da-DK" dirty="0"/>
              <a:t>kone vil så gerne </a:t>
            </a:r>
            <a:r>
              <a:rPr lang="da-DK" dirty="0" smtClean="0"/>
              <a:t>eje 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     En </a:t>
            </a:r>
            <a:r>
              <a:rPr lang="da-DK" dirty="0"/>
              <a:t>strandpromenade på </a:t>
            </a:r>
            <a:r>
              <a:rPr lang="da-DK" dirty="0" err="1" smtClean="0"/>
              <a:t>Haveje</a:t>
            </a:r>
            <a:endParaRPr lang="da-DK" dirty="0" smtClean="0"/>
          </a:p>
          <a:p>
            <a:pPr marL="0" indent="0" eaLnBrk="1" hangingPunct="1"/>
            <a:r>
              <a:rPr lang="da-DK" dirty="0"/>
              <a:t> </a:t>
            </a:r>
            <a:r>
              <a:rPr lang="da-DK" dirty="0" smtClean="0"/>
              <a:t>            </a:t>
            </a:r>
            <a:r>
              <a:rPr lang="da-DK" i="1" dirty="0"/>
              <a:t>Så vi </a:t>
            </a:r>
            <a:r>
              <a:rPr lang="da-DK" i="1" dirty="0" err="1"/>
              <a:t>be'r</a:t>
            </a:r>
            <a:r>
              <a:rPr lang="da-DK" i="1" dirty="0"/>
              <a:t> bare guderne om godt vejr</a:t>
            </a:r>
            <a:br>
              <a:rPr lang="da-DK" i="1" dirty="0"/>
            </a:br>
            <a:r>
              <a:rPr lang="da-DK" i="1" dirty="0"/>
              <a:t>      </a:t>
            </a:r>
            <a:r>
              <a:rPr lang="da-DK" i="1" dirty="0" smtClean="0"/>
              <a:t>       Ja </a:t>
            </a:r>
            <a:r>
              <a:rPr lang="da-DK" i="1" dirty="0"/>
              <a:t>vi </a:t>
            </a:r>
            <a:r>
              <a:rPr lang="da-DK" i="1" dirty="0" err="1"/>
              <a:t>be'r</a:t>
            </a:r>
            <a:r>
              <a:rPr lang="da-DK" i="1" dirty="0"/>
              <a:t> bare guderne om godt vejr</a:t>
            </a:r>
            <a:br>
              <a:rPr lang="da-DK" i="1" dirty="0"/>
            </a:br>
            <a:r>
              <a:rPr lang="da-DK" i="1" dirty="0"/>
              <a:t>      </a:t>
            </a:r>
            <a:r>
              <a:rPr lang="da-DK" i="1" dirty="0" smtClean="0"/>
              <a:t>       Ah </a:t>
            </a:r>
            <a:r>
              <a:rPr lang="da-DK" i="1" dirty="0"/>
              <a:t>åh </a:t>
            </a:r>
            <a:r>
              <a:rPr lang="da-DK" i="1" dirty="0" err="1"/>
              <a:t>jø</a:t>
            </a:r>
            <a:r>
              <a:rPr lang="da-DK" i="1" dirty="0"/>
              <a:t>-hø</a:t>
            </a:r>
            <a:br>
              <a:rPr lang="da-DK" i="1" dirty="0"/>
            </a:br>
            <a:r>
              <a:rPr lang="da-DK" i="1"/>
              <a:t>      </a:t>
            </a:r>
            <a:r>
              <a:rPr lang="da-DK" i="1" smtClean="0"/>
              <a:t>       Ah </a:t>
            </a:r>
            <a:r>
              <a:rPr lang="da-DK" i="1" dirty="0"/>
              <a:t>åh </a:t>
            </a:r>
            <a:r>
              <a:rPr lang="da-DK" i="1" dirty="0" err="1"/>
              <a:t>jø</a:t>
            </a:r>
            <a:r>
              <a:rPr lang="da-DK" i="1" dirty="0"/>
              <a:t>-hø</a:t>
            </a:r>
            <a:br>
              <a:rPr lang="da-DK" i="1" dirty="0"/>
            </a:br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153620" y="4005064"/>
            <a:ext cx="4739556" cy="26656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2 </a:t>
            </a:r>
            <a:r>
              <a:rPr lang="da-DK" dirty="0"/>
              <a:t>af 2</a:t>
            </a:r>
          </a:p>
        </p:txBody>
      </p:sp>
      <p:pic>
        <p:nvPicPr>
          <p:cNvPr id="1026" name="Picture 2" descr="http://assets.vice.com/content-images/contentimage/no-slug/53bd507b8755f5e6f3c54239919b77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20887"/>
            <a:ext cx="3870479" cy="424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ach house no2479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0" t="26320"/>
          <a:stretch/>
        </p:blipFill>
        <p:spPr bwMode="auto">
          <a:xfrm>
            <a:off x="4153619" y="940158"/>
            <a:ext cx="4739556" cy="289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01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17</Words>
  <Application>Microsoft Office PowerPoint</Application>
  <PresentationFormat>Skærmshow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PowerPoint-præsentation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Liv Bodil Beckmann Laurberg</dc:creator>
  <cp:lastModifiedBy>Jan Christiansen</cp:lastModifiedBy>
  <cp:revision>9</cp:revision>
  <dcterms:created xsi:type="dcterms:W3CDTF">2012-12-14T12:47:41Z</dcterms:created>
  <dcterms:modified xsi:type="dcterms:W3CDTF">2013-06-03T05:41:02Z</dcterms:modified>
</cp:coreProperties>
</file>