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04-09-2013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04-09-2013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04-09-2013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04-09-2013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04-09-2013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04-09-2013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04-09-2013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04-09-2013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04-09-2013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04-09-2013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04-09-2013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8E9A3-D9A1-439F-B2B6-F96B10C28032}" type="datetimeFigureOut">
              <a:rPr lang="da-DK" smtClean="0"/>
              <a:pPr/>
              <a:t>04-09-2013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528" y="404665"/>
            <a:ext cx="6408712" cy="936103"/>
          </a:xfrm>
        </p:spPr>
        <p:txBody>
          <a:bodyPr>
            <a:normAutofit/>
          </a:bodyPr>
          <a:lstStyle/>
          <a:p>
            <a:pPr algn="l"/>
            <a:r>
              <a:rPr lang="da-DK" sz="2200" b="1" dirty="0" err="1" smtClean="0"/>
              <a:t>G</a:t>
            </a:r>
            <a:r>
              <a:rPr lang="da-DK" sz="2200" b="1" dirty="0" err="1" smtClean="0"/>
              <a:t>odnatsangen</a:t>
            </a:r>
            <a:r>
              <a:rPr lang="da-DK" sz="2200" b="1" dirty="0" smtClean="0"/>
              <a:t/>
            </a:r>
            <a:br>
              <a:rPr lang="da-DK" sz="2200" b="1" dirty="0" smtClean="0"/>
            </a:br>
            <a:r>
              <a:rPr lang="da-DK" sz="1800" dirty="0" smtClean="0"/>
              <a:t>Tekst</a:t>
            </a:r>
            <a:r>
              <a:rPr lang="da-DK" sz="1800" dirty="0" smtClean="0"/>
              <a:t>: Sigurd </a:t>
            </a:r>
            <a:r>
              <a:rPr lang="da-DK" sz="1800" dirty="0" err="1" smtClean="0"/>
              <a:t>Barrett</a:t>
            </a:r>
            <a:r>
              <a:rPr lang="da-DK" sz="1800" dirty="0" smtClean="0"/>
              <a:t>	Musik: </a:t>
            </a:r>
            <a:r>
              <a:rPr lang="da-DK" sz="1800" dirty="0" smtClean="0"/>
              <a:t>Sigurd </a:t>
            </a:r>
            <a:r>
              <a:rPr lang="da-DK" sz="1800" dirty="0" err="1" smtClean="0"/>
              <a:t>Barrett</a:t>
            </a:r>
            <a:endParaRPr lang="da-DK" sz="1800" b="1" dirty="0"/>
          </a:p>
        </p:txBody>
      </p:sp>
      <p:sp>
        <p:nvSpPr>
          <p:cNvPr id="4" name="Tekstboks 3"/>
          <p:cNvSpPr txBox="1"/>
          <p:nvPr/>
        </p:nvSpPr>
        <p:spPr>
          <a:xfrm>
            <a:off x="7956376" y="6206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1 af 3</a:t>
            </a:r>
            <a:endParaRPr lang="da-DK" dirty="0"/>
          </a:p>
        </p:txBody>
      </p:sp>
      <p:sp>
        <p:nvSpPr>
          <p:cNvPr id="6" name="Tekstboks 5"/>
          <p:cNvSpPr txBox="1"/>
          <p:nvPr/>
        </p:nvSpPr>
        <p:spPr>
          <a:xfrm>
            <a:off x="4860032" y="4318843"/>
            <a:ext cx="367240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da-DK" dirty="0" smtClean="0"/>
              <a:t>1.</a:t>
            </a:r>
          </a:p>
          <a:p>
            <a:pPr>
              <a:buFontTx/>
              <a:buNone/>
            </a:pPr>
            <a:r>
              <a:rPr lang="da-DK" dirty="0" smtClean="0"/>
              <a:t>Nu er solen gået i seng,</a:t>
            </a:r>
          </a:p>
          <a:p>
            <a:pPr>
              <a:buFontTx/>
              <a:buNone/>
            </a:pPr>
            <a:r>
              <a:rPr lang="da-DK" dirty="0" smtClean="0"/>
              <a:t>udenfor står natten på spring.</a:t>
            </a:r>
          </a:p>
          <a:p>
            <a:pPr>
              <a:buFontTx/>
              <a:buNone/>
            </a:pPr>
            <a:r>
              <a:rPr lang="da-DK" dirty="0" smtClean="0"/>
              <a:t>Vi skal sove nu, </a:t>
            </a:r>
          </a:p>
          <a:p>
            <a:pPr>
              <a:buFontTx/>
              <a:buNone/>
            </a:pPr>
            <a:r>
              <a:rPr lang="da-DK" dirty="0" smtClean="0"/>
              <a:t>vi skal hvile vores krop,</a:t>
            </a:r>
          </a:p>
          <a:p>
            <a:pPr>
              <a:buFontTx/>
              <a:buNone/>
            </a:pPr>
            <a:r>
              <a:rPr lang="da-DK" dirty="0" smtClean="0"/>
              <a:t>for i morgen skal vi op.</a:t>
            </a:r>
            <a:endParaRPr lang="en-GB" dirty="0" smtClean="0"/>
          </a:p>
          <a:p>
            <a:pPr marL="342900" indent="-342900"/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/>
            <a:endParaRPr lang="da-DK" dirty="0" smtClean="0"/>
          </a:p>
        </p:txBody>
      </p:sp>
      <p:pic>
        <p:nvPicPr>
          <p:cNvPr id="3074" name="Picture 2" descr="http://aoh.dk/sites/aoh.dk/files/styles/630x420/public/COLOURBOX382746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221088"/>
            <a:ext cx="3564395" cy="2376264"/>
          </a:xfrm>
          <a:prstGeom prst="rect">
            <a:avLst/>
          </a:prstGeom>
          <a:noFill/>
        </p:spPr>
      </p:pic>
      <p:pic>
        <p:nvPicPr>
          <p:cNvPr id="3076" name="Picture 4" descr="http://www.jackiemorris.co.uk/images/august08/curl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876" y="1340768"/>
            <a:ext cx="4084035" cy="27363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boks 3"/>
          <p:cNvSpPr txBox="1"/>
          <p:nvPr/>
        </p:nvSpPr>
        <p:spPr>
          <a:xfrm>
            <a:off x="7956376" y="6206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2 af 3</a:t>
            </a:r>
            <a:endParaRPr lang="da-DK" dirty="0"/>
          </a:p>
        </p:txBody>
      </p:sp>
      <p:sp>
        <p:nvSpPr>
          <p:cNvPr id="6" name="Tekstboks 5"/>
          <p:cNvSpPr txBox="1"/>
          <p:nvPr/>
        </p:nvSpPr>
        <p:spPr>
          <a:xfrm>
            <a:off x="4860032" y="4509120"/>
            <a:ext cx="367240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da-DK" dirty="0" smtClean="0"/>
              <a:t>2.</a:t>
            </a:r>
          </a:p>
          <a:p>
            <a:pPr>
              <a:buFontTx/>
              <a:buNone/>
            </a:pPr>
            <a:r>
              <a:rPr lang="da-DK" dirty="0" smtClean="0"/>
              <a:t>Nattens stilhed sænker sig ned,</a:t>
            </a:r>
          </a:p>
          <a:p>
            <a:pPr>
              <a:buFontTx/>
              <a:buNone/>
            </a:pPr>
            <a:r>
              <a:rPr lang="da-DK" dirty="0" smtClean="0"/>
              <a:t>alt </a:t>
            </a:r>
            <a:r>
              <a:rPr lang="da-DK" dirty="0" err="1" smtClean="0"/>
              <a:t>bli’r</a:t>
            </a:r>
            <a:r>
              <a:rPr lang="da-DK" dirty="0" smtClean="0"/>
              <a:t> roligt alt ånder fred.</a:t>
            </a:r>
          </a:p>
          <a:p>
            <a:pPr>
              <a:buFontTx/>
              <a:buNone/>
            </a:pPr>
            <a:r>
              <a:rPr lang="da-DK" dirty="0" smtClean="0"/>
              <a:t>Vi skal sove nu,</a:t>
            </a:r>
          </a:p>
          <a:p>
            <a:pPr>
              <a:buFontTx/>
              <a:buNone/>
            </a:pPr>
            <a:r>
              <a:rPr lang="da-DK" dirty="0" smtClean="0"/>
              <a:t>vi skal hvile vores krop,</a:t>
            </a:r>
          </a:p>
          <a:p>
            <a:pPr>
              <a:buFontTx/>
              <a:buNone/>
            </a:pPr>
            <a:r>
              <a:rPr lang="da-DK" dirty="0" smtClean="0"/>
              <a:t>men i morgen står vi op.</a:t>
            </a:r>
            <a:endParaRPr lang="en-GB" dirty="0" smtClean="0"/>
          </a:p>
          <a:p>
            <a:pPr marL="342900" indent="-342900"/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/>
            <a:endParaRPr lang="da-DK" dirty="0" smtClean="0"/>
          </a:p>
        </p:txBody>
      </p:sp>
      <p:sp>
        <p:nvSpPr>
          <p:cNvPr id="2050" name="AutoShape 2" descr="data:image/jpeg;base64,/9j/4AAQSkZJRgABAQAAAQABAAD/2wCEAAkGBhQSERUUExMVFBUVGBcYGRgYGBwcGhkcGBcXGB0cGBsYHCYeFxojHBgXHy8gIycqLCwtFx8xNTAqNSYrLCkBCQoKDgwOGg8PGiwkHyQuKiksLCwsLCwsLCwsLCksLCwpKiwsLCksKiwsLCwsLCwsLCwsLCwsLCwsLCksLCksLP/AABEIAKMBNQMBIgACEQEDEQH/xAAbAAACAwEBAQAAAAAAAAAAAAAEBQADBgIBB//EAEoQAAIBAgQDBQQGBQoEBgMAAAECEQADBBIhMQVBURMiYXGBBjKR8CNCobHB0RQzUmJyFUNTY4KSorLh8RYkc8IHJYOTo9I0s+P/xAAaAQACAwEBAAAAAAAAAAAAAAADBAECBQAG/8QANREAAQMCAwUFCAICAwAAAAAAAQACAwQREiExE0FRcZEFFDIzoSIjQlJhgcHwJLHh8TRE0f/aAAwDAQACEQMRAD8A+h38ZnMVWBHL4/hRC8HymSfQVzcw5UbGPLSnQW6BLWO9VxmnkB8+tcM4AJIJA1MDUxroBua9yGRArwbxvVlyAwVtewzlrvarlAW7nPfOoIUW87EqGkgMFKtGizRTXS3eKtbJnuNuPn7um1ER3xdjvopUHXY6x+R8T1NSJJJO9VaCDmpNiFzgbmsQelJPbIf82oPOwnTlcu/nWgtMAZHI1m/abHq+M0glbNtTBBg9pcJB6EiPspOtzjKcofNC1HsndH6FaLR9eI2gXXj1ijLvEtDGlZz2fecNbHi//wC19qYhT+z8xRo2DCCgSu9sqXsWG852/LlQuIYGEDxcdkAEBjlzDOxXTuqpJJ0jTWSKtuYYbnQjWKpuYS25l0R9CO+oOh3EkbH8KMRlkgj6q9eHMmIC3Ls5rYygKVQsGMhQSSWAEmWPvaaCu7tohyNSB8zQmGQIi5sr3Fg9qR3iYgQTqAB3QJ/1It8QZplvDlVW4hqpcRdFYTEmd/nxqviGKYnfw0/GqHcDUmOmtcdsDz38ZqwAvdQb2QoczJ1A66fdXd9oBJHu6nX4/ZVhal/F8WotPrqVcATMnKY089Ks4gC6gNN0s9nX72HA/o5H/t7fAn4VorZHb97DlwttiWyZ8wP1AOeve16QASTWY4ZjFW7YJEBc08om04++B61oU9oLX1byKf4h99ZtEQYiPqU/WjDKD9AmVrEB2QYdFW3bFtDqBbKMouQqgSCqspBB3MEU3Fu1WPtcXsLOW7bWWZjDKJZtSd9STVp4xa3N23tzYT9+tOBg4pMvvuWpxWLVF7oE8qATibMe9EUlXjFmY7VP7wrm7x2yB+ttjfdgNvCrBrQqlxTHF8TVGJJhRrMGRAkmuOG2bTYd8124wctlXtWc5TGUZJMnvgZQSD3QelLLfF7TbXEb+0v51xi+MW81tjdVDbJiHXUaGCJ2lQdOa1z23GRUMdbVNbLRZSbbW2TuQZEhQAGUGDlPKRPKkPtFxJnNpWGilj/gy6nfmaoxXtUjH9akbGCIPzpSvGYtLt63kcsFDlte6NBGu06HSlqkt2LhdGpnEzjJaXhWIy4cnT37nhs5HroKHxGILX1k7W20nq6/gKVtxS2tkqXUEXLukjYuSIE1VwrFpcvgq0/RnSRpDc4MR3qoXNNOB9Agzh+1cbZX/KdqxkzAoJmC3M0kw6yehKlf+5fielMVMb7etLryQ1zqptPl2naR65B8aRagWRmMIS20biGmeasG+2Io8OQfDp5eNLcQJVkPMMB6iKIwdzOEZjJKqfDvAE+FUI4ogdwXouDNcDTrkOu/uAR5yCfWvcVhYe2SRuw+KkgH4NUw4XtbgIkFlMwP2EA+413xMLNtRGtxee+jf7etTvVrXUBkjePu1ppwFPoyDyd+f7xOvoRVNvQxHLajeARlu7frW28FT/b0o0WqvGM0wy9aldFKlMo6xV/2evrA7Nv/AH55/wAfhVJ9n7z/AMyY13vDx/f+ZrVYm+Tzif8AWhsTxAWrTXDJyAmBz8PDXSi92ba9z1Kv3p97WHRZTG8NOH/WAJAnL+kS0TEhUJJk6DTwq7+SHjWyW87vrrJ3mjbPDwLq51DXGDXmbrcDWxPkMxAHIRTp7sCPKhU8bJmYwTbmVeWodGcNh0WTHA7h/mPhdH59RUPBroBH6OI/6o/OtT2vXlXAuRPz40x3Rh3nqULvjuA6LJXuCXAP/wAdNf6xZ+fyqm5buI+R7cHKH0aZmV+IyfdWxdyR99Z7izxih/0V8v1j/PrS1VTNZESL9SmKSqe+UDLohLfC7ly0jJZVpzRLAbMQf8QO1eW+A3Z1w6n+2sfjTzg7EWlBM966ToRvdfTxpsG1osdI3CDc9UOSsfjIsOiyn8j3zIayCCZM3dCYiR0OvhXj8DcxOGtf3h90VrMw8a8DdKv3NnE9Sh97f9Oix7ey1yQewsjzby/cPSrB7N3AY7HDj+03Tn9HWrQSRz+fKu8YnZkAi4ZEyttmEyRllASG05iPGuNNGNb9SoFTIdLdAsn/AMPPI+hwxjxJ6/1VepwF/wCiw/2//StRbSUVwGUGZDCCMpKkaEjcVNI0iu7pEePUqDVyjh0CyTez9wxFvDToNBP/AG+VWj2YuEliuGWBOinl/Z5eHStGp70j7j5V5ijKN1II+z/euNHF+kqW1kn6FlbFrtAioizcG7HQShczpqIUjarcJwC5mlktxrJgT8CIj86o9nAScOW3AOn/AKT/AD61sM3Wk6WjY9l3cSnKuqex4DeAWc/4cuE+7YAJ07snw2q1fZpwdTYA8Eb8/KtCXHIfGuDdVBLtkEgDQ7kwBoDTfcohu9Un3yUnX0SL+QmE5ntcv5sn8Y5VVc4Ifq9iMv8AVxPwetDjbls5cmd85IzZe4CqliCTGsK20xGsUIcSAZiT5an471zaOA5gepVXVkw1PoEoXg9yN7TeaH7ddBXI4HcMfqJ/gP5gfCtDnB5R5/hUN6JgTFW7nDw9So73Jx9As2/CbqAmbQP/AEz9+efsoDEG4IVipzZz3VKgZQDzYgnetTbvk+8pE7mkXGbWV7Z+t3x00yk6UvU0kTYi4DRFpqqV8rQTkhbHDbl/M0ogVyigqSTljMdxEHQdYo/h/BjbvoWdXIRtgRozADQkz7rVxwS/lVweV25z17xU9OcimPaH9IXbvW2G/wCywP8A3/ZUGnYIA5ozsEKepkMjmE5XTAkqJbKoXcnp57Ck3EGRu2dIIW2hBBnUNdIgjTcL6Gll65+mXna4SbSEqicjBgs0b67dAKD4nh/0WXt6W7ko9uSR3lIBE8/y8azRI3Hg3o/cnmLaLUKomNTrJ6D8a44O57NAF5QPKdPsij8PgROoOs/fVHDLINlNCDGx6jc/ZRbhZwaVLSRcc7AhGH+MafPMV3jQYBjZ7XLl2ieuleIgF9tdezT071zb4D4UJxfjFhO61w5pByoMzd0g7cpiNYrt6IGncmH8qLMa0z4PihnvCNMyH+9bUT/hrEYnjTAymFuEDbvCfUCSKu4d7a3bd53uYYhLgUHU6ZM8H3TqQ3OB3aLGWg6jqjxwTDVq+kNdUnUVKz2E9qkurmVGbye0Y8/pBHwqUzccVazkVdaD1HPzFAcZZjh7mUEsRIA3JBDAa9Yj1ozEHKx8dq5Anb7dvjWiWgiyVDrFAtjM4t311A1Ma5kcDMB1IhWjnkjnRQuSAQZ6EbEHp5jWhf0R7LTaytbJk2yYgkyTbMGAd8p0nYiaCx1q7q1m3cR2/et9nJ5kZjrvtBP21k0jZaRxiLSW3yI3c05NgmGIGxTV1k7c/mairE7edDcOW9lHalC2nugiPMycx8dB4UdknnpWykbLlPU+Xl9lZrjc/pg6Cyv+e58K04IHTXp861m+O93FqYOtr7nP/wBvtpOs8opyh84Jj7PXM1gdZuA6bkXHB+2j8pIgT46/ClPs1bPZED+ku/bcYz4U9w91WzlL5thQM2bVMuxcLcACEEQHkg7kEESdr8LQgObd7h9ShgnwrxidANeenh5RUweKV8Ogzh2UZXYkE5wdQSNDE6RyINRZjmep2ogN80FzbZK6Y8vGvVxbWZKM9ztScwYA5GIAUysHsgARlGu0HU1xbIjQeA+7Su0PXnUOaDqrtNkCt1radnmLKGOXulYUgd0DMxygzAJ5xsKvtXeUEn8NpqwIDuJrtLeXK2V2zPkhMvdkGCSxAA0jzI612TQqhrnOXLNGgAFDXmhSJ5HSrMRcOZ1KG3lCHvlS8MX3C6Ad3kTvy2oZcIcx031mdvCKkEEKTcGyzXBGg4ZtNwPjbYfj9lbNm01rCcLQg4Qf1i+sI3hPKt2GP4fI2pKi8B5lPV3mDkF4imTvHSuMYzG2VUorSurTsrq8jLqD3dCOetW9mR7yx8/OhrgINdNPn5mnDmFn3LTkpxnHXMQvZNkQj6TtkUkGYCdmWbuP+sDamAo5NVD2tOsbmugp3B0POvHOnvfPlXNZh0XOdi1VYuiY3idvDevc0+tc4XhzOxC97nNE4zDm2Y38Of8ArVr7kMA2uUOqgxp9/X4daWe0Cfq+Ulp6RkP506W3oT8aT8eaTZEc28vcNLVnku5JykHvmpfwgn6XYkXTHlkTX7KYGe2skaytz4dz/SguCnW8Z0FxvtC01sqTfta/Uu+UfR0H/rDkgzD37uZSXgyhWuKd1uOD/eJHxBB9aH9rz9AANTmGnlP4lfiOtE3bUcQvZZIKWy3QNED1ygUJjLJuY63b+qEL68yubT+8UJ/hFYAZ/Jv916QSWpLnhZbIXDlB8J38KEwV/LZ1IGQuATyCuwE+gqyzfAsoWMKEQlmMCMoMyNKyGKxrY18qAph1YknY3SSTt+zOsfjs2bNBJ0WHFC6V2FqKxHEnxV09ixS3AU3B7zhS3ufsiWOu59KMwXBkt7ATzPM+Z3rvCqEEABeWgirb2JVYBPeMkCCSYiYAEncfGsuWd0hs3RelgpY4BffxXt23HPSa9S2Iqq3g/wBIZgQyqFI1Ur3m2YZhMrlmfGhlx+QZbsK4kHkJHSRqDuPAiqGI2BRmytccN1MRgEbe2reYr2i0ugqDvOvKpUBzhxRLDgtldwmfTLJ+daDfCgAlGVwrZWAOqtEwehjl40Rxu/h2u979YlrvEI+YK7SIdNUjKSfA+NAPefM4REGHLEGGEhkAthraj6hyAQf4gdYr2bXFeNcwaq5V9K8NoGfH8aptAz4bVbJGvrp/rRkIFeZUWc1xFyaEFtdIERuxnTTmY3qWrwYSAQNdwQRBIOh8QfhXeD4pcsS962gQ3WOZDmZQwVF7uUblRmg7t4GvFwrW2cEqVzdwAkkDmCWEsJkjpO+1UDjexRSABdRwJ5/PyKz3G4OJWeVuP7zmef7taI251gfJ+fjWa48pGJTvaG03rDgjT+0aBV+SUei84K/2cBFiYJ7905QQf5xhpy5c6d3nzm05zTb2WY3ymGE6wyq0cioPmo4CPoABsHuj/wCV/wA6YuY19Pn7aYYAWDkl5Dhe7mV7eAPIbzEDXzjnt8Klq0R5fZUseGvxqxWI8Pv9aIhW3lclutTlvz5166xry6Vx2c/b861wUqLcnRZ8435aV22Fko3aNbyyRAVlLRALKwIMTI8zzgiyzYkwBPSqMVoSCII8+VVIByUi7c0NZL3Mty8T20N3QQUXMRosakd1TqTrr5FF9JHT7qAuXCDoTy+SKt1J7w5D8anDYZKuK5WT4TeAfC/xkf8AxsK2lvEBTmKswBkhFLMR0CqJM1hsIvfw3/VnUnmSPuFb+xcKkEb/AJ/dSVGPYPMp6s8xvIKtLX/KwuJdGy5OzutkYXOzBy9o4D7EGP8AFFGuyuodQVBAgNvpprHPTfavclsM18SHyhDr47gcmIyqT0VRyoK7iCTJP+1Hjabpd7hay8LRpVbWgeUTuen+lefpAOxPT86sDxvp/tR0vkUVbtpmtoVuoodWF62YVnIZQsrPM6hwBMDWTFF3EWnxN49rnZUUgdoGBAYhtBojKcoiOe5nSm5iiRlFwqCytIiZVg2kjSQInxnlVuOvBlAWEUQAAdAB0/LwoOA4ro2MYUK7TqOXSlPGMQDctSdRn/yeFNDcgR50k40Ablo9M3L91oqlWPcuCtSH3zV5wYqvaiIPaE6jYkL023o1nb9ITbRHM9JNv8qF4XZjtZ1HaHTr9HbJHhqaKuOO2tHQSHGh1+ofwNCA/jDkhz+e7mkPBLgFy+HYZ+2uTmIBMxHnXfEMQzXVNhBce04MyMsFTIkNOxihOEYQ37l2/MC47QMqtoNAe8N4pngrOS7cBedEMwFGuYbDb3awJS1spcDnw6L08DS+FrXaFDYrBXsRlOIZQq7W00UefU6UztYfKBEADYAQP9Kte0VCE6Z1DjxVpgjTwPl61Ck0tO97j7Sagjjjb7tcm7VeIsZogww1Vh7wPzuNjsa7u2TyqW1mgA2NwjkAiyMw3GFW3ba6QrOgP+EEkAahRrrsKq4xii7JbS5FtkDHKYzd4jddY05Ec6Bw2AVBuWMQCxkwJgDoo5CuBgwjllET7wGxgzPnry3pnaC2STbTWcCVfYwwUBQNBoN6ldZvSpQc02tndxEDcyd+nzrQOGtqlvs0UBRoANhrsB8aIxeh6UEb0mD48q9wAvEk2RCADcf6Us4h7TJaudmFe6+hItLmKztm1AB8JrnjPEuxsXLg+qpI84hQfCSPjS7hmEyIBuTqxO7MfeY+JPOlKuo2DQRmSnqOlE976BO+G8fs3yRbbvLoUIKuvmrQYo9996wHHrXZYjD4he6wuqjeKvIP2Zh61vWbSNIFEp5RKwPCHVQbF+FeXF+fXWs1x7TFIf6p42kd5a0p8daxntnxm2mIVVl7iqQyrykg6+OxqKkF0ZAXUhAlBKccAP0f9u8f/lfpTNbQZhO3j51nfZPitt17MZ1uLnZlcQYZy2YdR3gPDnWkCH7qPH4ByS8494b8VzaTDoLjOcQmYk5D2qh8pW2ci7OGJTQamQdjQvCbeS2EKOvZlgMwjMN80TpMzHIyOlM0vLlXOAxQllJ1KmCJB5d0ketUviS2p0/08qhrSDcqHOFrBS4ZHrv8+dQL4ddRtXBOmutenfeNPjFEVN64GIAxFpTcv2xlILIpKTcZFQGVZM2YHVhoD4iqcGys9zKLveK3BddXi4uUL7zgSwInTQhhG0Ai5ZDoyFZVxDDwIjzr25eZUW2DCgQB0AECPSh4TiuiYhhshb6w2/hpuK5e5pMjl99W9n/vVN61qCPnXrRUEjgsjgrhnCsds4knyZq3C3hlHx051iMPbOTDgb5kjXqpGnxrTW/Pbf7N6Sos2nmU7XXa8cgmJuGOe/8AtVd/p9tcJdJPIfJ/IV6WnXN0+daesksiqQJ5ajpRB1HSdfL41S6Cec8qloMBrB56bnr+FcVS1iuso+fnSu1Yc/Ly+Fc3LUxBMj59NK8CZfx6VCsuHX186T8fIz2I/bb/ACHxpubwzQdPnnSbjsm7Yg6S+ojfJP3TS1V5LuSPSW27bcUNhMaVe54XCRG3uIK7uYgl1KwD3h/eRhtXlq2gFx27q9plEbk5E0AFPOC+x169D3Jw1rkpAN5vHURZ+1vKhRm8IvwQ5o3undbis97NZRZXfWRABJLZjIAGpMEHQVreC+xrXbnaX1a3bIX6MnV8pYgOB7q94krMnYxqK0vCvZ6xhgexthS27bsessdfTajLuJW2uZ3VVHNiFA+NICkaHmQla3fH7MRhCcd4KuJt5ZysuqMPqny5qYAI6eQIwmJw9yw+W+IkwrjVH/hYbHwMHzrdH2mw39KPMKxH94LA+NRMFbuDPYuAK+py5XttO8odJ8Vg9a6aBkwy1XQVD4eSwiEnxrxk0rR4r2RbXIbW8wM6A+EEuB6UixnDrtv30K67kSvoyyvxg+FZUlJIzcteKsifleyFa6DPWPjUVdPOuU7x0GaNO6c33airuw0PL8KXLSNU3cHRVGxNSrEiNRPiCKlTmqErZYqzI6Gl7WgN+XpPzFLR7EOJJXDRHVvH9yhLns0VMBcPz5EnXT+j2/OvWNlk3N9QvMGGH5/RX8Zw6vYuoCmZlYLqPeMx9oFCcNxSvbRtswBg7gkaj0NVP7PlVuXXNtAqs3cXkqs0bDpQvsjgj+jKzTmcl45DNqPz9aQr8T2gvFrLSoGsZcMddC+0N8Xb1jDrq7XVYzsFBkk+k/Ct02KQCSyj1HXzrBcO4IbmNxCxbze8O0BMqTqVgHTVQadp7Gtsf0eZ/YM6eYpqmBiiAaL79QlqvBJIcTrWy0TXGY8C3cdbiSiM47w1yqTpr4Vj+C8O7gfd7hLMTuZ1G+w5+ZNN7nsa2VlzWQSGHdRp1BG80H7PJnsIc2oHeHiNCPQzQK178GYsj9nxxtccJuq+NN2XZ3kP0lplIPVSQGUxyIP39a1bcXsZiO1tgjcFwD6zz2+NZXi2GN25asqdbzgTEwqkMx8gBJpv/wALPv2tsz/U6+v0lTRmVsYwi4Va5sJk9o2Nk0/lCz/SW43/AFi6fbvNd/pVsD9ZbMfvr+dJW9lCd7lvp+p//prXdv2XjUXE1/qfX+k0p0STfKOqz9nB8/omzY+1Gt60P/UX865PErIn6ayP/UX86B/kYLp2ynr9Hp/nrgez6n666DYW9P8ANUY5/k9V2zg+f0TQ461Ei7b/AL6/ZrQ13iFs6C4m0xnX8+lLX4GBqG255F6eelcrwAkfrIMQO4vx+TV8U3yjqowQX8R6Ix+J2f6a0I376/nRNjH2WIHbWyJA/WLv5TvShuCvMdqI8Eg/5qsHBzP69h1ARdfIzVS+e3hHVSGU9/EeiWcMgNh5gQ6yW2WFbedorUXOK4dv5+0d/rr6nesrw8FzanTtGCk+Yb8aZYngFu3PaYoJ5hBy/epSjdJYho38U5WNixAuJ04I65j7Kj9bbMnfOvhPPevW4zZEfS2x4yI+I08aUWMBbbRMYp10ANonl60U/ADpF99RyVPy0p7FN8o6/wCFn4IfmPRHHGWSJF61099fz6VBxC1yvWyBqYcGB8zQQ4I8Edu2kfUT7dPma5Ps9ckfTNr+6onn0rsU3yjr/hdhh4noi249Yj9anQ5TtUXjVlv522PDNr8KGHBnUj6c67zbXz0iKUjGp2pto73X1JSyiEiN9WPLpqTtQ3SzN1aOqkMhv4j0Ta9jrFw6XrfodPmT8xSvHsqtbfOCo7RmMyPcIB8ZIj1FULiwSMmIuqGOUZ7MAkbgMVEEEbdZqvEcPa/irGEJJFwh3Og7gO2m3dDn4VSR0kjcJAseBVomQsfiBNxnotd/4c+zZuf85fWA7ZrFs/VEAC4Z+sYBHkD+zGv4lx+3afJ3rlyJ7NIJA6sSQEG2rEetWYjE9nZcqB3EYqo27ikgAdNAKwdjE92FPdOpPO4x3djzJPwpKpm2DQGhNU8BqXErTYn2hvEaJatTzzG4w/shVBPrHnQdvDqxzsTcb9t9SP4Rsn9kChLd9RazuyqOrGB6TXNrGqwBQyOomI61hy1EsozOS0mUzG5BNO313n1rntTZJu2kBbdlBgXPBuWbo3psaGB6EbV1ZciRp4UCN7o3YmqXwhwsU64R7RW8RKgNbuAS1t4DAdRBhh4g+cU2Ror57jcKxbOCVZTKsN1PUfO1a72f4p2yHMIuIQrbQTAIYfusDPxHKvRU1SJhY6rNqabZWc3Qo7EcLs3ffto56lRI8juPjQVz2UtTKtcSOQYMPhdDU3ArsNTJaDqEqHEaJBc4FiAT2WKSDyuYa2xHqhSfUVKesTyqV2EcF2IpFjWIPTSlJImSSZptjwMs/OtK1WNANK0GaJdyE4rhe0w922o1e26CTzZSBPTU1kuCcUAwjKW7O9bUqVaAwZQQND5Vt8QQoJY6AEnyGtfPbN9rt3EXVtqyXLjgFjDgAEaDKeWkSNh0pStYHMudy0ez3EOICuxvCS7K965ckgBbiHLln6rAbanRpgzrFE4Xi+KwIHbE4jD7ZpPaJPOTuPAk+BFMUhrag6hkXTqCo38KBv4K6/0UgINCzSSyke6RzMaEzy3kms2Kqe02vktWamZI3MZrR2faCw7BVvWmJ2hx87VleAXJW440V7twp5E6VTjPZ23btPNlG7rd5ZzKQNCQxJiddD6dC+AOpw9vLyBHrJn86LVVAljyGV0CkpdhJmdyns/dC8SvBtS1qUJ1ygZS0dJ0/u1rLWOnYfP5VisW+bHYYL7wLsxn6sCQfMBhr1rS4rFpaXM1xUA6ny5c/StKjziBKy68WnNkXmIPh8869vXJ5jlp41nj7VBieysXbwmMwGVT5Fjt5iiML7Roz5HtvackgZwIJ8CsifOmsQvqkE0U8vxrtTrud/t9KX4ni6Wny3LiKejGD8NxUt+0eGJCi8g13MgepYQKkkBdZMbs7jyFUvd1iD6/6eFC8T42lsDLF129xLZBzakSSNAvj8KR4m3irkNcudiOS2twP3n5ny0obpWt1Kh1m6p9dxGneIUc5MD1J0FDY3iVu2juzqqqNSGB6AaA7nb1pZhPZywQWuLnIO9xmYyfM6z4VXiOBone7K2FzAAidSNRosZdATqQdNqXfVs0KJDE6UjACeiP9jvYvEYpEuXmbD2R3lA0vOSZzA/zakHff7632C9jsJaHdw9sn9plDN/eaTNYzCe1t60rOMQbkHKLTqGJZiYUmRcyRBLyYB2MVqOGe2YZD2lszJ9xTlgAc7hHjSzZG6NTsrXjN+7JMsT7MYW4IfD2WHii/lNIuKewrR/yeJewB/Nkl7e/LNJQ+Ujwp9g/aG3dmJSBPfyjz2Y7UZn2jWihx4pfJYS17C33Yi/isVl5ZOyRd+ZVif8ACKaWf/DTBAd9btw9WvP/ANpArVT1rlqnGVKwPHvZG1YB7DFthTclBbY9oHkEQqscwaOYOmm1VcJ4Rdt2rIC2LRtoFkW8znmSzSAJ5gT5mmfGLX/mSkwf+WYiRqv0qg5dees6bCi8mlZdbMcWBaVLC0txFJuLYA3rQtXgmUuhV0zLJB926JJUGSMytvG01dwD2fsWWYJ3HVoDIzrJy691naSAxHTXzqxVaTavEMryquBEyD3XGwbeCNDGwMT0FjIxAnMRcuKuZibbQNpIDEEkjr4zSD5HtFmm3JEfC3Vd+0+Ju2sJc1NxCAHaB2iIWAc90AMMhPIEb66xj+GY8pcWyw0IJDDnqI5wdJ156ev0ixiFZZmQQPUH8IrCYv2ftkILU22F42QQTELcMkLMTltzpGtRHMZhhk1RKc7O4AXV6wLmIOeVChSCN4IiFMdwZg8ldSWGtOhw4myy2yU5ghmBkdTuZGhmaU3OH3u0Aa4pUcsve+J25dduVO8HxcC4llt3DMDy7uUEDqe99lcBewTjxZlwlGD4jatt32KXNm7U96By1MR4roaJ/ly0WgXAx/dMjnuRoNqN4xhHcHLAYagwpka6HMDB9Om3LIG1eLnOLrCSQTbOnkEBX7ajZNdmqtN07xfF5Jg6RlA+80x9j8UFvXCCY7O1IOkkPeG3lWOF/UzmU6xMc+oHu84pz7GT+k3TMyinTYZWgfGSaeo47SoVZbYkBfUrbZgCNq7JoDAtyo+tQiywV63wqVCtSoXLLY28ST0oVXJNd4h9zrVO+sxWiBYJcle4/S28bhGjzykivmHCBhxaEhs8MQ0PBOsbacgPSt17UY/s8JeImShA8zoPv+2k+Ew/Z2VX9m3H+HWs+skDQGrX7OjvdyOW7ltqWMBVEz4KKtwmIDAFdj6UBirpNuzJ0JSfIDMB8QornhGJAUIZDKII+4jqCB94rELcrrcHBMMQ2h+6st7O5CGPaZGJkqCANhsGBmCWGn7NaLFEFWBJiCPGIM0l9n8OwtKQtvUAgnciIGkQNgd+ZokeUbvsqO8Qsu8Hw9zibtzD3gDkCsWAue9uBruMikDxom9wZbc3GJuNoe1uGT5AHRR4VbhGay9wnKS5UgAkDYKZJE8tq5XH3AzZhbYnMkOsogY693ctGmbNJ2p+OUlga3Neerad2Nz3nC31PIaqWOKkyrOLahJBuKSGkwAqrr8SOW9V2bJaDBdWglQumpAb6usa6b+tH4dbaCHcuwGx1Om3dA8J1E+NMLTiBIMHbutzJVZkd3UQJj86l28lA93H5bLji5Z7C8LNkuyWnQFtD9HmYQACczEr5T9po1cem14Mm4zZZHUA5ZGvL7Yo/FOqmWYDSQP9PkUubFWwU5STMjMoGhLODqQJmANvAE1xeL5kojWyztuYxYb9PVVXsqZntWwGykyoBZ9VEZQQJkz3cxq3D8Rz7gNq6gqWI7pIkgLmALDSQKjWgCU9wAnPBlAZBKEuoIHutkVoj7SLeJYDRFKjkiOoE7R3SvpI86qHYt+aYlgYxuJjARbef0pTjLzaO8zykFShzkZVB96AA0jkdZojCYVr1pUChbQnNcIDFtggt90FcqgDNOvU1ZiuKIzwsho2YEZeUZTBO06aeNVJxNnDBczC2ruxGbuhUzAhVKAgtA94kbkRVC1odnqiMM8tPkA0A5H9/tFqvYklBHKTq3x5DwFeWOLOXnQ9fLmZO3PWuziLjCAqllGxBYctCxIynnqZ8KoGDuCCbG37N1SD6GOdEDgW3ss6WkdtgJJBnqb3TG7jRsqOzEkAQTOnLQk6dB61Tw3EXFAdAbasEIdQxVcxgZgGCgmVOUg6MJA5C3GaHlLmxBgK0T0ykkGPCoqdsVJOqlSFyBWQIMqiI7o3MDcnfkBsdITa1k5NDTQAOa4OHPPpdargntqpOTEsJkAXVBVGP7wk9mfGcp8K1Rdd5r5ucAjGCkyNSSx5eJ16enjV+BxrYYBbTfR6QjTkH8PNOunwNNRuOjknLPCXe7BA+q0ftFYDNbvKNbRYMf6tgM/nlIV/7J61QGBrvAe0Fq6YJ7N/2GI18UOzemvUCg8ZbbDtIBawdwBra9PrW/LVZ5jYFXBis9qepJgPZK7vYbMsGQTqD0Igg+hAPpS/CYp2hWt3R3rhuZAcupbSUObcAbCRrTZbgZAywQdRBkEeHKphlAcsSQCNRBOo2Onhp6Cs6JjHuwPyTspcG3ahb3HrNtdcy6d1SjKW5BUzKATMCKHbCm3atOd7dwXXG/vlw58Y7Rj/AGabvj7Fw9kXQlpGRtCeoyvBO/SvLnAV17JrlqRqEaF56hYgHxEHnvrTg7PDM2G6UbU/MELj7SJNxzCjc9OUnw6nlQzpZvFAQrgfSIYkaECVYaSCRseYrzF23CPaxD5Rst4CAwnQN9VX5FTAYbbkAbh2C/RbTDOGUsTmAAAEADmeQGtKujLL31T8b9oBYpn2oYNlIYqSCJjvCDBMabj41k/a/H3ZUIXQZZZQSrDmDodemp+rpTDB2GuXGfDlwrnvFv1ObQFhsWeAPdMaakUzucJDLF0i8eXdCx1gg5ht1piGle4ggZKj52RnPNfN7V2BornMeaklifFtz619G9kOCtZQvcAD3MsKDOVRJhv3iWMgaCAKvwXs/ZtmVQBo94kkjwBYmPSnFi1FaccAjOI6pCeqMowjRMsOmo3o0LQuGM+lV4riqoxQS9yJyLq2uxPJB4sQKkpNHx0qUmZL76tdFnoqBWj+Jrg1PkB61Kiy5Kb+HI2nwoK4MvvEAQZJO3ryor2k42mHyqoNy/c9y0DEwdWY/VUdfhzjLYnDl/pcW4YiIUfq110CL9dp0k605tQBml32GqA9peL27qC3bLXAzIpYKcgBdfrHQzEaUyuN3dY+FB8auH6EEgA3bfcj3dTv1Ovlpz3Jlwd0jw/CsesdicD+7l6DsyxiJCHw9jPZQETKprOxAUg+BqhsG+uYK5EwSCCPVSPw8qOwSdxI2yr/AJRFEGZM79KRxkFaVrpYpZLDl2LwrHXyJjy/M1TwKxNhCGdRBUQYkDSSDO7BvQir+NqRh7gG7QPiwWreEwLKLpAUcuR1/Gr4vYJ4n8Ktvb+yBtWil1wbhIyhhnYliwYaLpucw26Vfaytq4IAkkA6AeOq5uU94DzqYzCZ79tQxkhz+6AF6gbn46Uyt4FLcHR30gtsI/ZU+UzvTUbnuAssqrFLC4veCX7hw+qrXA94ZGJXs1BKN3Rc2bJIUZY/Z0EDrp3dwGbOCyhWI7oDMBEiVLNAeDuwYjlrXmOuuwGup8d/TlVOABWc2gWfjHTmYqRCLZrIfXyyEM4aKy9w4kmXaNYJVSTvvt4aVZh+EkxmVGAE6zvJ1XYyBqDynnE15d4iwQnLlUFRmYA6tMDKCCZyny5iqX4zcBCoHdmXZVBzb6IADJ5mSIBqvsA/VaEbq58bgXezvvuRF3D5AckgySSTLEzJJY6kyaCs4Z2bXN5/6neicRjrlq4EvjMBALKjbwWOUsAGKgGQNxtqCKEfHHE4m1ZCubVwjVGiVhiSSNCBCkztrAmDRNoALpDuE0hxHTijeIvbNsKVLzpMCMw10ZoE+R0mk9nAJnBZWdIViNnIJOWJA7RDBMjXu86rukuptuS6gWyCQLZdXUZgs5oDLIDaE9ARTa/hXvPbLWbVkLBZsxzMFA7NZ7POMoAB7wnXrQw5zjkFqbNlK0e2bOGf+l7xC8xjstLcd0roNNIH40NYdtCxaNuZ9IGp8qOxGEcEm26A8wQ0HrOpGbaGjzBpDcDM2Ryc2shgJEgidQRAnQroNxRMeFuYWbHQtnlOB4sM+BKf2ceGylSoDGMx11B1kLABiOfOl124zmQHbKVgiJLOwKoSuQ22jMSgJJ0EHWiOH8MAcsJUHTLOee6gBJI7x7pOwAmACKObhlp2l1DsIBLjMdiQAGkAa8utDGIm6O6SmiaAxt3b96AucY3IdLiQdmUPHrAPPQgGuxeFy3mVtB0+wEHY00a2OkLyAEeW1VYngyEPpkYgjMBAI5hgNGBk+PkaIMgk5XRTOybh++XRJrOtxUzIMxWWeCoBYDRSR2sEjw8aZYPiHZkDPiLbP9U5cs6k5EeSq6NBygbazSm0lxWYBWkZc6wWVlBLDkQR7wUwYJ2nSmWEtG63bXLh7pcpaB9wOdmJhzsNDoOnKh45XHLILTdFT0lh4gR+8lHxLWrjdnEsQfowSsncvZliN/qlTvT3hmOLpDjJdUDOv/cv7p+zYwQRQtjFwMoAjwiPSNK8lXiJ0OjDRl/hPLby6zVHxYtdUIdoi4AbYc0ZxO2joQ659MwWe93dcyD9oTOn41d7LjJ2ihpJKPsFGVlhWAHXKZ8Qdqz9zibFkHvXLWctAMylwKIyjQuhfQDZh4U69l8M4BZwVPZ2UgzoUDkx5F4q1IHNdYpipe1zcitSyAiOR+daX/8ADdgnN2Nqd/cX47UbZbar0rSKzrkaJHxDhV1Mz2iLm30TQvQHI+kdYYHzE0vwuLF3NlkMhyupEOjdGB2057HlNa/NFI+OcLLEXrMC8mnQXUnW2532kqeRjlVmv4rlwimN9aJOIVQWYhQBqTAAobCYhXXMAee4gyCQQQdiCCPSgwysRdcgW0PcDaAkGA55EzOUct9zoQ5qUyTFXby5VDWbf7W119eQP6pfE97wXejcHYW2pAAVR3iSd+pZjqT4kzSz+UWP6tC0/WeUUeh75+A868vr3c+JuKVBHvQtsGdMqmdekkt0NDwrlbieLOx+gQOo+szZVP8ABocw8duhNSqnXF3oOFt27aftYgOpfxRF7yqOrAEztprKi4U2WTwmEyEvcbPdeC9wjc9F6INgB0oHjALFCpBCnMBOkzPz50/vOI5Aa/nQeH4cbt0JbAzHadtObeA/051RpJNys1xJOSz3EQxRHIYRetTP8UVor9oZWB6H7qY+3/s4ljhjEd+4rWznb+MEwBos/HqTQQaUBPnPmKRrM8JC9L2W3BGWoTD/AKtP4V/yirh8PHrVWCtTbt9CievdFXm3AikXarYGiS+0t2MOxG+ZI/vA/hRuFskKBy0HwiqPabDzhXPIZG+DL8N6PF0AVc5xi3E/hU+MoTFyt2y0B+8QFnKCezfdoJ5bUTbxy3VDC2YMHUhSIJ21mQZ26VRxDEBTabox05n6NwAOUyYHnROGw2Re8NdSZ2kksY9TTlOPdrz3aj7TDK+SqbE3QulqRp3tHYDUbLBuAa8h60Phrl3J2txrZAGYAuqlvfBTLGbNmyQAAupnemvaA+Qg1XibAkXPdOneA15iY2Ok+WsEURzMWSUhq9l4WhDcOwl60QUyNbfKGWezbKqOoOdEkmXzZwSxjfU1dwvhJt2wO0ZHjLNuQcpIYjMepHSfGirF/OYmCNSeu8ETyP4Ecqvzkbc/KqbNrTeyl9bI69sgeCXXeAKIl3bKotrOSVRZgDuTz1nXagn4YbUMOzZNcwbMpPKZTzM5YkGCDTx3lSzEAeOkedVjFqJ94gn+jcj45YInmKmw1KmOepIswmyo4fh7QLNbtojaAwqzA2iNAIiCND40Q12N9Z5x89NqFF0KwCkA5e6rSsSYyw0EoxMAgd1o5EivcZjFW32janWE1kZfeLdAsQdD01NSQly2RzrZkq03SSdCCa9XCgjvgHLEHnPgRqPSlNzG3tNBaOYgKQpkgBiASSWhSDMAbjUirrGJvHKBL3HZkUMgCZgCT3xAEKpJGp00mqF7UyKCUNx5dUxOAMd263LSEzfHL+BNeZDbEDmZMnWfGdSaAwvHCQBctZcwJEGMwBykgHYT1ImQRNdYjjKp9UkxLDMncEquZpbRZZRPjsatiByuhOpZgL4cuKOw6zBJjWrrg0ggkeFLDxBwoYZVQtBjUqNQSxeAkRGo3IGkzXly44th/wBargyDdACOGIyA2pU6R3mygE+9GgoZG6XV20Mgtiyui8QjESoh125TP1T4H7CAapxIF1B3QekjURy02IMjzoS2zsyiykBiAD3zBBJYkdoBAXXUFSd4q/h2KKMwvay3vQBGaMjnIWWHgjuncD9qpbICrTUEkZLRnbgrMHZuWwY769D7w8v2vIwfGjVPNTmB+8co5R0pfjOKquYiAIJljGgGuVQCSRp0iaEt8SdXfuMGQxcAIYbAhiORUESBJiR9UVJcChiimyGFPDfIBzaAcyYjl8ar/lW4rDsSJXRlYMbZHiQO43RvKQRsl/T2ZA0hnkQTsoJklQQQD4wfXauxYXsMuvbhrhJUiQpcle1ZjbDOxYkPBIB2NDbMGm4Tjuznw2LzqvoHAeLpibeddCNGXmrDcH86aKtYTB45bV1biuGkBXGacw6trGg3Y9AeRB3GFuhlDKZBEj/bl5U6yTaC4Q5ojE6xXrmuAKt3rkqZ0ogQCsz7RsbTSgJ7UMCFBJVgpOYKNyQMsaS2XWSZF4ZwzGXQrLh7doAQr4libhEQIRFHZjw0rYX8JmUjYnY9CNQfQgH0orh2JNy2rEQxEMOjAlWHowNTjI0VwEmT2YutHaYkgRqLVtV/xXC5+EUfgvZ2zbYMFLuNnuMXYeRcnL/ZimcVIoZcSrKVKlSqrl8mxf1T51tPYjDKLTuAMzMQTzgAQPLUn1r2pRPhSEHjKq/8Sz/5bePTsyP/AHUrE8HOayk6/Rr/AJa9qUpU+Ac16Ps/4ldw8fR2/wCBf8oq99vWKlSs74lrDQIf2hQfod7T+bJ+Fc4dAQpI1MT6gVKlF+Ac/wDxD+I/vFUcVQfpNheQzmPHLv50ztrrHL8tq9qU9D5YXmO0vP8AsEu4q5z2lkgOzBo0JAXqNR6ULYsgqWIEr2cdO9iMhkbN3dNZqVKiQkFaFExppySBqicacmKtW19wi5IOv1WbQmSBKgwDv5mnlq0NPX7qlSrNzAWdXNAnsAkHalla4SSyFypnbKUA02jvHTb4CqMDxe7ct4gu8kB40AjRtoFSpS8q3aYAGw4fhF8V4fbTswqKM9xydATpbMBSdUA5BSAOVZ3imNfOSWLE27LHN3pOfnmmR4HSpUqIjcG/H8qIALE809vQ2BwTFVzXe65ygErDtEgSBIBgRVPGL5sWnvWjkuB0AYATDKwO/h8K8qUvFnYfUqWf8d6Gv4hj2TH3mtsGaBmbJcyqXO7kAnUyaM4Pc7PtQoEC01wSA0OXQSMwMennUqVecWH3H9qxH8Mc1wxKPfCkgK0jUkybKuTJ194k+tdezy/pDKt0kqD2UBigyRJUhCJBOpneBM1KlNU4BJ+yDV+RH91vL3s3ho1so0bZhm3396d6Dv8AAbFvIqWlVbhbOo906AbbDTpUqVL/AArKie7He6xeDtAvqJ7M3ss6+5myzPvQVB1nUTRWIuk8UuqdkJyjpmVZ+J189alSknfg/wBhbwAM1zwH9KvA4Ze1dI7odYAkRMExG1bKxg0GgRYnoJ2G5OpqVKYi8BWd2s442i69/R1YMGVSJiCBttFG+y7Th1nWdfVlVj8SSfWpUp1uiym6p2BXgr2pV0RezVHB/evjl2s/3rdtj8SSfWpUqpVgmVSpUqFy8JqVKlQuX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052" name="AutoShape 4" descr="data:image/jpeg;base64,/9j/4AAQSkZJRgABAQAAAQABAAD/2wCEAAkGBhQSERUUExMVFBUVGBcYGRgYGBwcGhkcGBcXGB0cGBsYHCYeFxojHBgXHy8gIycqLCwtFx8xNTAqNSYrLCkBCQoKDgwOGg8PGiwkHyQuKiksLCwsLCwsLCwsLCksLCwpKiwsLCksKiwsLCwsLCwsLCwsLCwsLCwsLCksLCksLP/AABEIAKMBNQMBIgACEQEDEQH/xAAbAAACAwEBAQAAAAAAAAAAAAAEBQADBgIBB//EAEoQAAIBAgQDBQQGBQoEBgMAAAECEQADBBIhMQVBURMiYXGBBjKR8CNCobHB0RQzUmJyFUNTY4KSorLh8RYkc8IHJYOTo9I0s+P/xAAaAQACAwEBAAAAAAAAAAAAAAADBAECBQAG/8QANREAAQMCAwUFCAICAwAAAAAAAQACAwQREiExE0FRcZEFFDIzoSIjQlJhgcHwJLHh8TRE0f/aAAwDAQACEQMRAD8A+h38ZnMVWBHL4/hRC8HymSfQVzcw5UbGPLSnQW6BLWO9VxmnkB8+tcM4AJIJA1MDUxroBua9yGRArwbxvVlyAwVtewzlrvarlAW7nPfOoIUW87EqGkgMFKtGizRTXS3eKtbJnuNuPn7um1ER3xdjvopUHXY6x+R8T1NSJJJO9VaCDmpNiFzgbmsQelJPbIf82oPOwnTlcu/nWgtMAZHI1m/abHq+M0glbNtTBBg9pcJB6EiPspOtzjKcofNC1HsndH6FaLR9eI2gXXj1ijLvEtDGlZz2fecNbHi//wC19qYhT+z8xRo2DCCgSu9sqXsWG852/LlQuIYGEDxcdkAEBjlzDOxXTuqpJJ0jTWSKtuYYbnQjWKpuYS25l0R9CO+oOh3EkbH8KMRlkgj6q9eHMmIC3Ls5rYygKVQsGMhQSSWAEmWPvaaCu7tohyNSB8zQmGQIi5sr3Fg9qR3iYgQTqAB3QJ/1It8QZplvDlVW4hqpcRdFYTEmd/nxqviGKYnfw0/GqHcDUmOmtcdsDz38ZqwAvdQb2QoczJ1A66fdXd9oBJHu6nX4/ZVhal/F8WotPrqVcATMnKY089Ks4gC6gNN0s9nX72HA/o5H/t7fAn4VorZHb97DlwttiWyZ8wP1AOeve16QASTWY4ZjFW7YJEBc08om04++B61oU9oLX1byKf4h99ZtEQYiPqU/WjDKD9AmVrEB2QYdFW3bFtDqBbKMouQqgSCqspBB3MEU3Fu1WPtcXsLOW7bWWZjDKJZtSd9STVp4xa3N23tzYT9+tOBg4pMvvuWpxWLVF7oE8qATibMe9EUlXjFmY7VP7wrm7x2yB+ttjfdgNvCrBrQqlxTHF8TVGJJhRrMGRAkmuOG2bTYd8124wctlXtWc5TGUZJMnvgZQSD3QelLLfF7TbXEb+0v51xi+MW81tjdVDbJiHXUaGCJ2lQdOa1z23GRUMdbVNbLRZSbbW2TuQZEhQAGUGDlPKRPKkPtFxJnNpWGilj/gy6nfmaoxXtUjH9akbGCIPzpSvGYtLt63kcsFDlte6NBGu06HSlqkt2LhdGpnEzjJaXhWIy4cnT37nhs5HroKHxGILX1k7W20nq6/gKVtxS2tkqXUEXLukjYuSIE1VwrFpcvgq0/RnSRpDc4MR3qoXNNOB9Agzh+1cbZX/KdqxkzAoJmC3M0kw6yehKlf+5fielMVMb7etLryQ1zqptPl2naR65B8aRagWRmMIS20biGmeasG+2Io8OQfDp5eNLcQJVkPMMB6iKIwdzOEZjJKqfDvAE+FUI4ogdwXouDNcDTrkOu/uAR5yCfWvcVhYe2SRuw+KkgH4NUw4XtbgIkFlMwP2EA+413xMLNtRGtxee+jf7etTvVrXUBkjePu1ppwFPoyDyd+f7xOvoRVNvQxHLajeARlu7frW28FT/b0o0WqvGM0wy9aldFKlMo6xV/2evrA7Nv/AH55/wAfhVJ9n7z/AMyY13vDx/f+ZrVYm+Tzif8AWhsTxAWrTXDJyAmBz8PDXSi92ba9z1Kv3p97WHRZTG8NOH/WAJAnL+kS0TEhUJJk6DTwq7+SHjWyW87vrrJ3mjbPDwLq51DXGDXmbrcDWxPkMxAHIRTp7sCPKhU8bJmYwTbmVeWodGcNh0WTHA7h/mPhdH59RUPBroBH6OI/6o/OtT2vXlXAuRPz40x3Rh3nqULvjuA6LJXuCXAP/wAdNf6xZ+fyqm5buI+R7cHKH0aZmV+IyfdWxdyR99Z7izxih/0V8v1j/PrS1VTNZESL9SmKSqe+UDLohLfC7ly0jJZVpzRLAbMQf8QO1eW+A3Z1w6n+2sfjTzg7EWlBM966ToRvdfTxpsG1osdI3CDc9UOSsfjIsOiyn8j3zIayCCZM3dCYiR0OvhXj8DcxOGtf3h90VrMw8a8DdKv3NnE9Sh97f9Oix7ey1yQewsjzby/cPSrB7N3AY7HDj+03Tn9HWrQSRz+fKu8YnZkAi4ZEyttmEyRllASG05iPGuNNGNb9SoFTIdLdAsn/AMPPI+hwxjxJ6/1VepwF/wCiw/2//StRbSUVwGUGZDCCMpKkaEjcVNI0iu7pEePUqDVyjh0CyTez9wxFvDToNBP/AG+VWj2YuEliuGWBOinl/Z5eHStGp70j7j5V5ijKN1II+z/euNHF+kqW1kn6FlbFrtAioizcG7HQShczpqIUjarcJwC5mlktxrJgT8CIj86o9nAScOW3AOn/AKT/AD61sM3Wk6WjY9l3cSnKuqex4DeAWc/4cuE+7YAJ07snw2q1fZpwdTYA8Eb8/KtCXHIfGuDdVBLtkEgDQ7kwBoDTfcohu9Un3yUnX0SL+QmE5ntcv5sn8Y5VVc4Ifq9iMv8AVxPwetDjbls5cmd85IzZe4CqliCTGsK20xGsUIcSAZiT5an471zaOA5gepVXVkw1PoEoXg9yN7TeaH7ddBXI4HcMfqJ/gP5gfCtDnB5R5/hUN6JgTFW7nDw9So73Jx9As2/CbqAmbQP/AEz9+efsoDEG4IVipzZz3VKgZQDzYgnetTbvk+8pE7mkXGbWV7Z+t3x00yk6UvU0kTYi4DRFpqqV8rQTkhbHDbl/M0ogVyigqSTljMdxEHQdYo/h/BjbvoWdXIRtgRozADQkz7rVxwS/lVweV25z17xU9OcimPaH9IXbvW2G/wCywP8A3/ZUGnYIA5ozsEKepkMjmE5XTAkqJbKoXcnp57Ck3EGRu2dIIW2hBBnUNdIgjTcL6Gll65+mXna4SbSEqicjBgs0b67dAKD4nh/0WXt6W7ko9uSR3lIBE8/y8azRI3Hg3o/cnmLaLUKomNTrJ6D8a44O57NAF5QPKdPsij8PgROoOs/fVHDLINlNCDGx6jc/ZRbhZwaVLSRcc7AhGH+MafPMV3jQYBjZ7XLl2ieuleIgF9tdezT071zb4D4UJxfjFhO61w5pByoMzd0g7cpiNYrt6IGncmH8qLMa0z4PihnvCNMyH+9bUT/hrEYnjTAymFuEDbvCfUCSKu4d7a3bd53uYYhLgUHU6ZM8H3TqQ3OB3aLGWg6jqjxwTDVq+kNdUnUVKz2E9qkurmVGbye0Y8/pBHwqUzccVazkVdaD1HPzFAcZZjh7mUEsRIA3JBDAa9Yj1ozEHKx8dq5Anb7dvjWiWgiyVDrFAtjM4t311A1Ma5kcDMB1IhWjnkjnRQuSAQZ6EbEHp5jWhf0R7LTaytbJk2yYgkyTbMGAd8p0nYiaCx1q7q1m3cR2/et9nJ5kZjrvtBP21k0jZaRxiLSW3yI3c05NgmGIGxTV1k7c/mairE7edDcOW9lHalC2nugiPMycx8dB4UdknnpWykbLlPU+Xl9lZrjc/pg6Cyv+e58K04IHTXp861m+O93FqYOtr7nP/wBvtpOs8opyh84Jj7PXM1gdZuA6bkXHB+2j8pIgT46/ClPs1bPZED+ku/bcYz4U9w91WzlL5thQM2bVMuxcLcACEEQHkg7kEESdr8LQgObd7h9ShgnwrxidANeenh5RUweKV8Ogzh2UZXYkE5wdQSNDE6RyINRZjmep2ogN80FzbZK6Y8vGvVxbWZKM9ztScwYA5GIAUysHsgARlGu0HU1xbIjQeA+7Su0PXnUOaDqrtNkCt1radnmLKGOXulYUgd0DMxygzAJ5xsKvtXeUEn8NpqwIDuJrtLeXK2V2zPkhMvdkGCSxAA0jzI612TQqhrnOXLNGgAFDXmhSJ5HSrMRcOZ1KG3lCHvlS8MX3C6Ad3kTvy2oZcIcx031mdvCKkEEKTcGyzXBGg4ZtNwPjbYfj9lbNm01rCcLQg4Qf1i+sI3hPKt2GP4fI2pKi8B5lPV3mDkF4imTvHSuMYzG2VUorSurTsrq8jLqD3dCOetW9mR7yx8/OhrgINdNPn5mnDmFn3LTkpxnHXMQvZNkQj6TtkUkGYCdmWbuP+sDamAo5NVD2tOsbmugp3B0POvHOnvfPlXNZh0XOdi1VYuiY3idvDevc0+tc4XhzOxC97nNE4zDm2Y38Of8ArVr7kMA2uUOqgxp9/X4daWe0Cfq+Ulp6RkP506W3oT8aT8eaTZEc28vcNLVnku5JykHvmpfwgn6XYkXTHlkTX7KYGe2skaytz4dz/SguCnW8Z0FxvtC01sqTfta/Uu+UfR0H/rDkgzD37uZSXgyhWuKd1uOD/eJHxBB9aH9rz9AANTmGnlP4lfiOtE3bUcQvZZIKWy3QNED1ygUJjLJuY63b+qEL68yubT+8UJ/hFYAZ/Jv916QSWpLnhZbIXDlB8J38KEwV/LZ1IGQuATyCuwE+gqyzfAsoWMKEQlmMCMoMyNKyGKxrY18qAph1YknY3SSTt+zOsfjs2bNBJ0WHFC6V2FqKxHEnxV09ixS3AU3B7zhS3ufsiWOu59KMwXBkt7ATzPM+Z3rvCqEEABeWgirb2JVYBPeMkCCSYiYAEncfGsuWd0hs3RelgpY4BffxXt23HPSa9S2Iqq3g/wBIZgQyqFI1Ur3m2YZhMrlmfGhlx+QZbsK4kHkJHSRqDuPAiqGI2BRmytccN1MRgEbe2reYr2i0ugqDvOvKpUBzhxRLDgtldwmfTLJ+daDfCgAlGVwrZWAOqtEwehjl40Rxu/h2u979YlrvEI+YK7SIdNUjKSfA+NAPefM4REGHLEGGEhkAthraj6hyAQf4gdYr2bXFeNcwaq5V9K8NoGfH8aptAz4bVbJGvrp/rRkIFeZUWc1xFyaEFtdIERuxnTTmY3qWrwYSAQNdwQRBIOh8QfhXeD4pcsS962gQ3WOZDmZQwVF7uUblRmg7t4GvFwrW2cEqVzdwAkkDmCWEsJkjpO+1UDjexRSABdRwJ5/PyKz3G4OJWeVuP7zmef7taI251gfJ+fjWa48pGJTvaG03rDgjT+0aBV+SUei84K/2cBFiYJ7905QQf5xhpy5c6d3nzm05zTb2WY3ymGE6wyq0cioPmo4CPoABsHuj/wCV/wA6YuY19Pn7aYYAWDkl5Dhe7mV7eAPIbzEDXzjnt8Klq0R5fZUseGvxqxWI8Pv9aIhW3lclutTlvz5166xry6Vx2c/b861wUqLcnRZ8435aV22Fko3aNbyyRAVlLRALKwIMTI8zzgiyzYkwBPSqMVoSCII8+VVIByUi7c0NZL3Mty8T20N3QQUXMRosakd1TqTrr5FF9JHT7qAuXCDoTy+SKt1J7w5D8anDYZKuK5WT4TeAfC/xkf8AxsK2lvEBTmKswBkhFLMR0CqJM1hsIvfw3/VnUnmSPuFb+xcKkEb/AJ/dSVGPYPMp6s8xvIKtLX/KwuJdGy5OzutkYXOzBy9o4D7EGP8AFFGuyuodQVBAgNvpprHPTfavclsM18SHyhDr47gcmIyqT0VRyoK7iCTJP+1Hjabpd7hay8LRpVbWgeUTuen+lefpAOxPT86sDxvp/tR0vkUVbtpmtoVuoodWF62YVnIZQsrPM6hwBMDWTFF3EWnxN49rnZUUgdoGBAYhtBojKcoiOe5nSm5iiRlFwqCytIiZVg2kjSQInxnlVuOvBlAWEUQAAdAB0/LwoOA4ro2MYUK7TqOXSlPGMQDctSdRn/yeFNDcgR50k40Ablo9M3L91oqlWPcuCtSH3zV5wYqvaiIPaE6jYkL023o1nb9ITbRHM9JNv8qF4XZjtZ1HaHTr9HbJHhqaKuOO2tHQSHGh1+ofwNCA/jDkhz+e7mkPBLgFy+HYZ+2uTmIBMxHnXfEMQzXVNhBce04MyMsFTIkNOxihOEYQ37l2/MC47QMqtoNAe8N4pngrOS7cBedEMwFGuYbDb3awJS1spcDnw6L08DS+FrXaFDYrBXsRlOIZQq7W00UefU6UztYfKBEADYAQP9Kte0VCE6Z1DjxVpgjTwPl61Ck0tO97j7Sagjjjb7tcm7VeIsZogww1Vh7wPzuNjsa7u2TyqW1mgA2NwjkAiyMw3GFW3ba6QrOgP+EEkAahRrrsKq4xii7JbS5FtkDHKYzd4jddY05Ec6Bw2AVBuWMQCxkwJgDoo5CuBgwjllET7wGxgzPnry3pnaC2STbTWcCVfYwwUBQNBoN6ldZvSpQc02tndxEDcyd+nzrQOGtqlvs0UBRoANhrsB8aIxeh6UEb0mD48q9wAvEk2RCADcf6Us4h7TJaudmFe6+hItLmKztm1AB8JrnjPEuxsXLg+qpI84hQfCSPjS7hmEyIBuTqxO7MfeY+JPOlKuo2DQRmSnqOlE976BO+G8fs3yRbbvLoUIKuvmrQYo9996wHHrXZYjD4he6wuqjeKvIP2Zh61vWbSNIFEp5RKwPCHVQbF+FeXF+fXWs1x7TFIf6p42kd5a0p8daxntnxm2mIVVl7iqQyrykg6+OxqKkF0ZAXUhAlBKccAP0f9u8f/lfpTNbQZhO3j51nfZPitt17MZ1uLnZlcQYZy2YdR3gPDnWkCH7qPH4ByS8494b8VzaTDoLjOcQmYk5D2qh8pW2ci7OGJTQamQdjQvCbeS2EKOvZlgMwjMN80TpMzHIyOlM0vLlXOAxQllJ1KmCJB5d0ketUviS2p0/08qhrSDcqHOFrBS4ZHrv8+dQL4ddRtXBOmutenfeNPjFEVN64GIAxFpTcv2xlILIpKTcZFQGVZM2YHVhoD4iqcGys9zKLveK3BddXi4uUL7zgSwInTQhhG0Ai5ZDoyFZVxDDwIjzr25eZUW2DCgQB0AECPSh4TiuiYhhshb6w2/hpuK5e5pMjl99W9n/vVN61qCPnXrRUEjgsjgrhnCsds4knyZq3C3hlHx051iMPbOTDgb5kjXqpGnxrTW/Pbf7N6Sos2nmU7XXa8cgmJuGOe/8AtVd/p9tcJdJPIfJ/IV6WnXN0+daesksiqQJ5ajpRB1HSdfL41S6Cec8qloMBrB56bnr+FcVS1iuso+fnSu1Yc/Ly+Fc3LUxBMj59NK8CZfx6VCsuHX186T8fIz2I/bb/ACHxpubwzQdPnnSbjsm7Yg6S+ojfJP3TS1V5LuSPSW27bcUNhMaVe54XCRG3uIK7uYgl1KwD3h/eRhtXlq2gFx27q9plEbk5E0AFPOC+x169D3Jw1rkpAN5vHURZ+1vKhRm8IvwQ5o3undbis97NZRZXfWRABJLZjIAGpMEHQVreC+xrXbnaX1a3bIX6MnV8pYgOB7q94krMnYxqK0vCvZ6xhgexthS27bsessdfTajLuJW2uZ3VVHNiFA+NICkaHmQla3fH7MRhCcd4KuJt5ZysuqMPqny5qYAI6eQIwmJw9yw+W+IkwrjVH/hYbHwMHzrdH2mw39KPMKxH94LA+NRMFbuDPYuAK+py5XttO8odJ8Vg9a6aBkwy1XQVD4eSwiEnxrxk0rR4r2RbXIbW8wM6A+EEuB6UixnDrtv30K67kSvoyyvxg+FZUlJIzcteKsifleyFa6DPWPjUVdPOuU7x0GaNO6c33airuw0PL8KXLSNU3cHRVGxNSrEiNRPiCKlTmqErZYqzI6Gl7WgN+XpPzFLR7EOJJXDRHVvH9yhLns0VMBcPz5EnXT+j2/OvWNlk3N9QvMGGH5/RX8Zw6vYuoCmZlYLqPeMx9oFCcNxSvbRtswBg7gkaj0NVP7PlVuXXNtAqs3cXkqs0bDpQvsjgj+jKzTmcl45DNqPz9aQr8T2gvFrLSoGsZcMddC+0N8Xb1jDrq7XVYzsFBkk+k/Ct02KQCSyj1HXzrBcO4IbmNxCxbze8O0BMqTqVgHTVQadp7Gtsf0eZ/YM6eYpqmBiiAaL79QlqvBJIcTrWy0TXGY8C3cdbiSiM47w1yqTpr4Vj+C8O7gfd7hLMTuZ1G+w5+ZNN7nsa2VlzWQSGHdRp1BG80H7PJnsIc2oHeHiNCPQzQK178GYsj9nxxtccJuq+NN2XZ3kP0lplIPVSQGUxyIP39a1bcXsZiO1tgjcFwD6zz2+NZXi2GN25asqdbzgTEwqkMx8gBJpv/wALPv2tsz/U6+v0lTRmVsYwi4Va5sJk9o2Nk0/lCz/SW43/AFi6fbvNd/pVsD9ZbMfvr+dJW9lCd7lvp+p//prXdv2XjUXE1/qfX+k0p0STfKOqz9nB8/omzY+1Gt60P/UX865PErIn6ayP/UX86B/kYLp2ynr9Hp/nrgez6n666DYW9P8ANUY5/k9V2zg+f0TQ461Ei7b/AL6/ZrQ13iFs6C4m0xnX8+lLX4GBqG255F6eelcrwAkfrIMQO4vx+TV8U3yjqowQX8R6Ix+J2f6a0I376/nRNjH2WIHbWyJA/WLv5TvShuCvMdqI8Eg/5qsHBzP69h1ARdfIzVS+e3hHVSGU9/EeiWcMgNh5gQ6yW2WFbedorUXOK4dv5+0d/rr6nesrw8FzanTtGCk+Yb8aZYngFu3PaYoJ5hBy/epSjdJYho38U5WNixAuJ04I65j7Kj9bbMnfOvhPPevW4zZEfS2x4yI+I08aUWMBbbRMYp10ANonl60U/ADpF99RyVPy0p7FN8o6/wCFn4IfmPRHHGWSJF61099fz6VBxC1yvWyBqYcGB8zQQ4I8Edu2kfUT7dPma5Ps9ckfTNr+6onn0rsU3yjr/hdhh4noi249Yj9anQ5TtUXjVlv522PDNr8KGHBnUj6c67zbXz0iKUjGp2pto73X1JSyiEiN9WPLpqTtQ3SzN1aOqkMhv4j0Ta9jrFw6XrfodPmT8xSvHsqtbfOCo7RmMyPcIB8ZIj1FULiwSMmIuqGOUZ7MAkbgMVEEEbdZqvEcPa/irGEJJFwh3Og7gO2m3dDn4VSR0kjcJAseBVomQsfiBNxnotd/4c+zZuf85fWA7ZrFs/VEAC4Z+sYBHkD+zGv4lx+3afJ3rlyJ7NIJA6sSQEG2rEetWYjE9nZcqB3EYqo27ikgAdNAKwdjE92FPdOpPO4x3djzJPwpKpm2DQGhNU8BqXErTYn2hvEaJatTzzG4w/shVBPrHnQdvDqxzsTcb9t9SP4Rsn9kChLd9RazuyqOrGB6TXNrGqwBQyOomI61hy1EsozOS0mUzG5BNO313n1rntTZJu2kBbdlBgXPBuWbo3psaGB6EbV1ZciRp4UCN7o3YmqXwhwsU64R7RW8RKgNbuAS1t4DAdRBhh4g+cU2Ror57jcKxbOCVZTKsN1PUfO1a72f4p2yHMIuIQrbQTAIYfusDPxHKvRU1SJhY6rNqabZWc3Qo7EcLs3ffto56lRI8juPjQVz2UtTKtcSOQYMPhdDU3ArsNTJaDqEqHEaJBc4FiAT2WKSDyuYa2xHqhSfUVKesTyqV2EcF2IpFjWIPTSlJImSSZptjwMs/OtK1WNANK0GaJdyE4rhe0w922o1e26CTzZSBPTU1kuCcUAwjKW7O9bUqVaAwZQQND5Vt8QQoJY6AEnyGtfPbN9rt3EXVtqyXLjgFjDgAEaDKeWkSNh0pStYHMudy0ez3EOICuxvCS7K965ckgBbiHLln6rAbanRpgzrFE4Xi+KwIHbE4jD7ZpPaJPOTuPAk+BFMUhrag6hkXTqCo38KBv4K6/0UgINCzSSyke6RzMaEzy3kms2Kqe02vktWamZI3MZrR2faCw7BVvWmJ2hx87VleAXJW440V7twp5E6VTjPZ23btPNlG7rd5ZzKQNCQxJiddD6dC+AOpw9vLyBHrJn86LVVAljyGV0CkpdhJmdyns/dC8SvBtS1qUJ1ygZS0dJ0/u1rLWOnYfP5VisW+bHYYL7wLsxn6sCQfMBhr1rS4rFpaXM1xUA6ny5c/StKjziBKy68WnNkXmIPh8869vXJ5jlp41nj7VBieysXbwmMwGVT5Fjt5iiML7Roz5HtvackgZwIJ8CsifOmsQvqkE0U8vxrtTrud/t9KX4ni6Wny3LiKejGD8NxUt+0eGJCi8g13MgepYQKkkBdZMbs7jyFUvd1iD6/6eFC8T42lsDLF129xLZBzakSSNAvj8KR4m3irkNcudiOS2twP3n5ny0obpWt1Kh1m6p9dxGneIUc5MD1J0FDY3iVu2juzqqqNSGB6AaA7nb1pZhPZywQWuLnIO9xmYyfM6z4VXiOBone7K2FzAAidSNRosZdATqQdNqXfVs0KJDE6UjACeiP9jvYvEYpEuXmbD2R3lA0vOSZzA/zakHff7632C9jsJaHdw9sn9plDN/eaTNYzCe1t60rOMQbkHKLTqGJZiYUmRcyRBLyYB2MVqOGe2YZD2lszJ9xTlgAc7hHjSzZG6NTsrXjN+7JMsT7MYW4IfD2WHii/lNIuKewrR/yeJewB/Nkl7e/LNJQ+Ujwp9g/aG3dmJSBPfyjz2Y7UZn2jWihx4pfJYS17C33Yi/isVl5ZOyRd+ZVif8ACKaWf/DTBAd9btw9WvP/ANpArVT1rlqnGVKwPHvZG1YB7DFthTclBbY9oHkEQqscwaOYOmm1VcJ4Rdt2rIC2LRtoFkW8znmSzSAJ5gT5mmfGLX/mSkwf+WYiRqv0qg5dees6bCi8mlZdbMcWBaVLC0txFJuLYA3rQtXgmUuhV0zLJB926JJUGSMytvG01dwD2fsWWYJ3HVoDIzrJy691naSAxHTXzqxVaTavEMryquBEyD3XGwbeCNDGwMT0FjIxAnMRcuKuZibbQNpIDEEkjr4zSD5HtFmm3JEfC3Vd+0+Ju2sJc1NxCAHaB2iIWAc90AMMhPIEb66xj+GY8pcWyw0IJDDnqI5wdJ156ev0ixiFZZmQQPUH8IrCYv2ftkILU22F42QQTELcMkLMTltzpGtRHMZhhk1RKc7O4AXV6wLmIOeVChSCN4IiFMdwZg8ldSWGtOhw4myy2yU5ghmBkdTuZGhmaU3OH3u0Aa4pUcsve+J25dduVO8HxcC4llt3DMDy7uUEDqe99lcBewTjxZlwlGD4jatt32KXNm7U96By1MR4roaJ/ly0WgXAx/dMjnuRoNqN4xhHcHLAYagwpka6HMDB9Om3LIG1eLnOLrCSQTbOnkEBX7ajZNdmqtN07xfF5Jg6RlA+80x9j8UFvXCCY7O1IOkkPeG3lWOF/UzmU6xMc+oHu84pz7GT+k3TMyinTYZWgfGSaeo47SoVZbYkBfUrbZgCNq7JoDAtyo+tQiywV63wqVCtSoXLLY28ST0oVXJNd4h9zrVO+sxWiBYJcle4/S28bhGjzykivmHCBhxaEhs8MQ0PBOsbacgPSt17UY/s8JeImShA8zoPv+2k+Ew/Z2VX9m3H+HWs+skDQGrX7OjvdyOW7ltqWMBVEz4KKtwmIDAFdj6UBirpNuzJ0JSfIDMB8QornhGJAUIZDKII+4jqCB94rELcrrcHBMMQ2h+6st7O5CGPaZGJkqCANhsGBmCWGn7NaLFEFWBJiCPGIM0l9n8OwtKQtvUAgnciIGkQNgd+ZokeUbvsqO8Qsu8Hw9zibtzD3gDkCsWAue9uBruMikDxom9wZbc3GJuNoe1uGT5AHRR4VbhGay9wnKS5UgAkDYKZJE8tq5XH3AzZhbYnMkOsogY693ctGmbNJ2p+OUlga3Neerad2Nz3nC31PIaqWOKkyrOLahJBuKSGkwAqrr8SOW9V2bJaDBdWglQumpAb6usa6b+tH4dbaCHcuwGx1Om3dA8J1E+NMLTiBIMHbutzJVZkd3UQJj86l28lA93H5bLji5Z7C8LNkuyWnQFtD9HmYQACczEr5T9po1cem14Mm4zZZHUA5ZGvL7Yo/FOqmWYDSQP9PkUubFWwU5STMjMoGhLODqQJmANvAE1xeL5kojWyztuYxYb9PVVXsqZntWwGykyoBZ9VEZQQJkz3cxq3D8Rz7gNq6gqWI7pIkgLmALDSQKjWgCU9wAnPBlAZBKEuoIHutkVoj7SLeJYDRFKjkiOoE7R3SvpI86qHYt+aYlgYxuJjARbef0pTjLzaO8zykFShzkZVB96AA0jkdZojCYVr1pUChbQnNcIDFtggt90FcqgDNOvU1ZiuKIzwsho2YEZeUZTBO06aeNVJxNnDBczC2ruxGbuhUzAhVKAgtA94kbkRVC1odnqiMM8tPkA0A5H9/tFqvYklBHKTq3x5DwFeWOLOXnQ9fLmZO3PWuziLjCAqllGxBYctCxIynnqZ8KoGDuCCbG37N1SD6GOdEDgW3ss6WkdtgJJBnqb3TG7jRsqOzEkAQTOnLQk6dB61Tw3EXFAdAbasEIdQxVcxgZgGCgmVOUg6MJA5C3GaHlLmxBgK0T0ykkGPCoqdsVJOqlSFyBWQIMqiI7o3MDcnfkBsdITa1k5NDTQAOa4OHPPpdargntqpOTEsJkAXVBVGP7wk9mfGcp8K1Rdd5r5ucAjGCkyNSSx5eJ16enjV+BxrYYBbTfR6QjTkH8PNOunwNNRuOjknLPCXe7BA+q0ftFYDNbvKNbRYMf6tgM/nlIV/7J61QGBrvAe0Fq6YJ7N/2GI18UOzemvUCg8ZbbDtIBawdwBra9PrW/LVZ5jYFXBis9qepJgPZK7vYbMsGQTqD0Igg+hAPpS/CYp2hWt3R3rhuZAcupbSUObcAbCRrTZbgZAywQdRBkEeHKphlAcsSQCNRBOo2Onhp6Cs6JjHuwPyTspcG3ahb3HrNtdcy6d1SjKW5BUzKATMCKHbCm3atOd7dwXXG/vlw58Y7Rj/AGabvj7Fw9kXQlpGRtCeoyvBO/SvLnAV17JrlqRqEaF56hYgHxEHnvrTg7PDM2G6UbU/MELj7SJNxzCjc9OUnw6nlQzpZvFAQrgfSIYkaECVYaSCRseYrzF23CPaxD5Rst4CAwnQN9VX5FTAYbbkAbh2C/RbTDOGUsTmAAAEADmeQGtKujLL31T8b9oBYpn2oYNlIYqSCJjvCDBMabj41k/a/H3ZUIXQZZZQSrDmDodemp+rpTDB2GuXGfDlwrnvFv1ObQFhsWeAPdMaakUzucJDLF0i8eXdCx1gg5ht1piGle4ggZKj52RnPNfN7V2BornMeaklifFtz619G9kOCtZQvcAD3MsKDOVRJhv3iWMgaCAKvwXs/ZtmVQBo94kkjwBYmPSnFi1FaccAjOI6pCeqMowjRMsOmo3o0LQuGM+lV4riqoxQS9yJyLq2uxPJB4sQKkpNHx0qUmZL76tdFnoqBWj+Jrg1PkB61Kiy5Kb+HI2nwoK4MvvEAQZJO3ryor2k42mHyqoNy/c9y0DEwdWY/VUdfhzjLYnDl/pcW4YiIUfq110CL9dp0k605tQBml32GqA9peL27qC3bLXAzIpYKcgBdfrHQzEaUyuN3dY+FB8auH6EEgA3bfcj3dTv1Ovlpz3Jlwd0jw/CsesdicD+7l6DsyxiJCHw9jPZQETKprOxAUg+BqhsG+uYK5EwSCCPVSPw8qOwSdxI2yr/AJRFEGZM79KRxkFaVrpYpZLDl2LwrHXyJjy/M1TwKxNhCGdRBUQYkDSSDO7BvQir+NqRh7gG7QPiwWreEwLKLpAUcuR1/Gr4vYJ4n8Ktvb+yBtWil1wbhIyhhnYliwYaLpucw26Vfaytq4IAkkA6AeOq5uU94DzqYzCZ79tQxkhz+6AF6gbn46Uyt4FLcHR30gtsI/ZU+UzvTUbnuAssqrFLC4veCX7hw+qrXA94ZGJXs1BKN3Rc2bJIUZY/Z0EDrp3dwGbOCyhWI7oDMBEiVLNAeDuwYjlrXmOuuwGup8d/TlVOABWc2gWfjHTmYqRCLZrIfXyyEM4aKy9w4kmXaNYJVSTvvt4aVZh+EkxmVGAE6zvJ1XYyBqDynnE15d4iwQnLlUFRmYA6tMDKCCZyny5iqX4zcBCoHdmXZVBzb6IADJ5mSIBqvsA/VaEbq58bgXezvvuRF3D5AckgySSTLEzJJY6kyaCs4Z2bXN5/6neicRjrlq4EvjMBALKjbwWOUsAGKgGQNxtqCKEfHHE4m1ZCubVwjVGiVhiSSNCBCkztrAmDRNoALpDuE0hxHTijeIvbNsKVLzpMCMw10ZoE+R0mk9nAJnBZWdIViNnIJOWJA7RDBMjXu86rukuptuS6gWyCQLZdXUZgs5oDLIDaE9ARTa/hXvPbLWbVkLBZsxzMFA7NZ7POMoAB7wnXrQw5zjkFqbNlK0e2bOGf+l7xC8xjstLcd0roNNIH40NYdtCxaNuZ9IGp8qOxGEcEm26A8wQ0HrOpGbaGjzBpDcDM2Ryc2shgJEgidQRAnQroNxRMeFuYWbHQtnlOB4sM+BKf2ceGylSoDGMx11B1kLABiOfOl124zmQHbKVgiJLOwKoSuQ22jMSgJJ0EHWiOH8MAcsJUHTLOee6gBJI7x7pOwAmACKObhlp2l1DsIBLjMdiQAGkAa8utDGIm6O6SmiaAxt3b96AucY3IdLiQdmUPHrAPPQgGuxeFy3mVtB0+wEHY00a2OkLyAEeW1VYngyEPpkYgjMBAI5hgNGBk+PkaIMgk5XRTOybh++XRJrOtxUzIMxWWeCoBYDRSR2sEjw8aZYPiHZkDPiLbP9U5cs6k5EeSq6NBygbazSm0lxWYBWkZc6wWVlBLDkQR7wUwYJ2nSmWEtG63bXLh7pcpaB9wOdmJhzsNDoOnKh45XHLILTdFT0lh4gR+8lHxLWrjdnEsQfowSsncvZliN/qlTvT3hmOLpDjJdUDOv/cv7p+zYwQRQtjFwMoAjwiPSNK8lXiJ0OjDRl/hPLby6zVHxYtdUIdoi4AbYc0ZxO2joQ659MwWe93dcyD9oTOn41d7LjJ2ihpJKPsFGVlhWAHXKZ8Qdqz9zibFkHvXLWctAMylwKIyjQuhfQDZh4U69l8M4BZwVPZ2UgzoUDkx5F4q1IHNdYpipe1zcitSyAiOR+daX/8ADdgnN2Nqd/cX47UbZbar0rSKzrkaJHxDhV1Mz2iLm30TQvQHI+kdYYHzE0vwuLF3NlkMhyupEOjdGB2057HlNa/NFI+OcLLEXrMC8mnQXUnW2532kqeRjlVmv4rlwimN9aJOIVQWYhQBqTAAobCYhXXMAee4gyCQQQdiCCPSgwysRdcgW0PcDaAkGA55EzOUct9zoQ5qUyTFXby5VDWbf7W119eQP6pfE97wXejcHYW2pAAVR3iSd+pZjqT4kzSz+UWP6tC0/WeUUeh75+A868vr3c+JuKVBHvQtsGdMqmdekkt0NDwrlbieLOx+gQOo+szZVP8ABocw8duhNSqnXF3oOFt27aftYgOpfxRF7yqOrAEztprKi4U2WTwmEyEvcbPdeC9wjc9F6INgB0oHjALFCpBCnMBOkzPz50/vOI5Aa/nQeH4cbt0JbAzHadtObeA/051RpJNys1xJOSz3EQxRHIYRetTP8UVor9oZWB6H7qY+3/s4ljhjEd+4rWznb+MEwBos/HqTQQaUBPnPmKRrM8JC9L2W3BGWoTD/AKtP4V/yirh8PHrVWCtTbt9CievdFXm3AikXarYGiS+0t2MOxG+ZI/vA/hRuFskKBy0HwiqPabDzhXPIZG+DL8N6PF0AVc5xi3E/hU+MoTFyt2y0B+8QFnKCezfdoJ5bUTbxy3VDC2YMHUhSIJ21mQZ26VRxDEBTabox05n6NwAOUyYHnROGw2Re8NdSZ2kksY9TTlOPdrz3aj7TDK+SqbE3QulqRp3tHYDUbLBuAa8h60Phrl3J2txrZAGYAuqlvfBTLGbNmyQAAupnemvaA+Qg1XibAkXPdOneA15iY2Ok+WsEURzMWSUhq9l4WhDcOwl60QUyNbfKGWezbKqOoOdEkmXzZwSxjfU1dwvhJt2wO0ZHjLNuQcpIYjMepHSfGirF/OYmCNSeu8ETyP4Ecqvzkbc/KqbNrTeyl9bI69sgeCXXeAKIl3bKotrOSVRZgDuTz1nXagn4YbUMOzZNcwbMpPKZTzM5YkGCDTx3lSzEAeOkedVjFqJ94gn+jcj45YInmKmw1KmOepIswmyo4fh7QLNbtojaAwqzA2iNAIiCND40Q12N9Z5x89NqFF0KwCkA5e6rSsSYyw0EoxMAgd1o5EivcZjFW32janWE1kZfeLdAsQdD01NSQly2RzrZkq03SSdCCa9XCgjvgHLEHnPgRqPSlNzG3tNBaOYgKQpkgBiASSWhSDMAbjUirrGJvHKBL3HZkUMgCZgCT3xAEKpJGp00mqF7UyKCUNx5dUxOAMd263LSEzfHL+BNeZDbEDmZMnWfGdSaAwvHCQBctZcwJEGMwBykgHYT1ImQRNdYjjKp9UkxLDMncEquZpbRZZRPjsatiByuhOpZgL4cuKOw6zBJjWrrg0ggkeFLDxBwoYZVQtBjUqNQSxeAkRGo3IGkzXly44th/wBargyDdACOGIyA2pU6R3mygE+9GgoZG6XV20Mgtiyui8QjESoh125TP1T4H7CAapxIF1B3QekjURy02IMjzoS2zsyiykBiAD3zBBJYkdoBAXXUFSd4q/h2KKMwvay3vQBGaMjnIWWHgjuncD9qpbICrTUEkZLRnbgrMHZuWwY769D7w8v2vIwfGjVPNTmB+8co5R0pfjOKquYiAIJljGgGuVQCSRp0iaEt8SdXfuMGQxcAIYbAhiORUESBJiR9UVJcChiimyGFPDfIBzaAcyYjl8ar/lW4rDsSJXRlYMbZHiQO43RvKQRsl/T2ZA0hnkQTsoJklQQQD4wfXauxYXsMuvbhrhJUiQpcle1ZjbDOxYkPBIB2NDbMGm4Tjuznw2LzqvoHAeLpibeddCNGXmrDcH86aKtYTB45bV1biuGkBXGacw6trGg3Y9AeRB3GFuhlDKZBEj/bl5U6yTaC4Q5ojE6xXrmuAKt3rkqZ0ogQCsz7RsbTSgJ7UMCFBJVgpOYKNyQMsaS2XWSZF4ZwzGXQrLh7doAQr4libhEQIRFHZjw0rYX8JmUjYnY9CNQfQgH0orh2JNy2rEQxEMOjAlWHowNTjI0VwEmT2YutHaYkgRqLVtV/xXC5+EUfgvZ2zbYMFLuNnuMXYeRcnL/ZimcVIoZcSrKVKlSqrl8mxf1T51tPYjDKLTuAMzMQTzgAQPLUn1r2pRPhSEHjKq/8Sz/5bePTsyP/AHUrE8HOayk6/Rr/AJa9qUpU+Ac16Ps/4ldw8fR2/wCBf8oq99vWKlSs74lrDQIf2hQfod7T+bJ+Fc4dAQpI1MT6gVKlF+Ac/wDxD+I/vFUcVQfpNheQzmPHLv50ztrrHL8tq9qU9D5YXmO0vP8AsEu4q5z2lkgOzBo0JAXqNR6ULYsgqWIEr2cdO9iMhkbN3dNZqVKiQkFaFExppySBqicacmKtW19wi5IOv1WbQmSBKgwDv5mnlq0NPX7qlSrNzAWdXNAnsAkHalla4SSyFypnbKUA02jvHTb4CqMDxe7ct4gu8kB40AjRtoFSpS8q3aYAGw4fhF8V4fbTswqKM9xydATpbMBSdUA5BSAOVZ3imNfOSWLE27LHN3pOfnmmR4HSpUqIjcG/H8qIALE809vQ2BwTFVzXe65ygErDtEgSBIBgRVPGL5sWnvWjkuB0AYATDKwO/h8K8qUvFnYfUqWf8d6Gv4hj2TH3mtsGaBmbJcyqXO7kAnUyaM4Pc7PtQoEC01wSA0OXQSMwMennUqVecWH3H9qxH8Mc1wxKPfCkgK0jUkybKuTJ194k+tdezy/pDKt0kqD2UBigyRJUhCJBOpneBM1KlNU4BJ+yDV+RH91vL3s3ho1so0bZhm3396d6Dv8AAbFvIqWlVbhbOo906AbbDTpUqVL/AArKie7He6xeDtAvqJ7M3ss6+5myzPvQVB1nUTRWIuk8UuqdkJyjpmVZ+J189alSknfg/wBhbwAM1zwH9KvA4Ze1dI7odYAkRMExG1bKxg0GgRYnoJ2G5OpqVKYi8BWd2s442i69/R1YMGVSJiCBttFG+y7Th1nWdfVlVj8SSfWpUp1uiym6p2BXgr2pV0RezVHB/evjl2s/3rdtj8SSfWpUqpVgmVSpUqFy8JqVKlQuX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pic>
        <p:nvPicPr>
          <p:cNvPr id="2054" name="Picture 6" descr="sleeping chil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1340768"/>
            <a:ext cx="3817700" cy="2016224"/>
          </a:xfrm>
          <a:prstGeom prst="rect">
            <a:avLst/>
          </a:prstGeom>
          <a:noFill/>
        </p:spPr>
      </p:pic>
      <p:pic>
        <p:nvPicPr>
          <p:cNvPr id="2056" name="Picture 8" descr="http://www.bankpics.com/images/big/swan-night-deviantart_2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717032"/>
            <a:ext cx="4262874" cy="2664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boks 3"/>
          <p:cNvSpPr txBox="1"/>
          <p:nvPr/>
        </p:nvSpPr>
        <p:spPr>
          <a:xfrm>
            <a:off x="7956376" y="6206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3 af 3</a:t>
            </a:r>
            <a:endParaRPr lang="da-DK" dirty="0"/>
          </a:p>
        </p:txBody>
      </p:sp>
      <p:sp>
        <p:nvSpPr>
          <p:cNvPr id="6" name="Tekstboks 5"/>
          <p:cNvSpPr txBox="1"/>
          <p:nvPr/>
        </p:nvSpPr>
        <p:spPr>
          <a:xfrm>
            <a:off x="4860032" y="4797152"/>
            <a:ext cx="367240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da-DK" dirty="0" smtClean="0"/>
              <a:t>3.</a:t>
            </a:r>
          </a:p>
          <a:p>
            <a:pPr>
              <a:buFontTx/>
              <a:buNone/>
            </a:pPr>
            <a:r>
              <a:rPr lang="da-DK" dirty="0" smtClean="0"/>
              <a:t>Til en dejlig dag med musik,</a:t>
            </a:r>
          </a:p>
          <a:p>
            <a:pPr>
              <a:buFontTx/>
              <a:buNone/>
            </a:pPr>
            <a:r>
              <a:rPr lang="da-DK" dirty="0" smtClean="0"/>
              <a:t>kammerater, leg og lidt slik.</a:t>
            </a:r>
          </a:p>
          <a:p>
            <a:pPr>
              <a:buFontTx/>
              <a:buNone/>
            </a:pPr>
            <a:r>
              <a:rPr lang="da-DK" dirty="0" smtClean="0"/>
              <a:t>Vi skal sove nu,</a:t>
            </a:r>
          </a:p>
          <a:p>
            <a:pPr>
              <a:buFontTx/>
              <a:buNone/>
            </a:pPr>
            <a:r>
              <a:rPr lang="da-DK" dirty="0" smtClean="0"/>
              <a:t>vi skal hvile vores krop,</a:t>
            </a:r>
          </a:p>
          <a:p>
            <a:pPr>
              <a:buFontTx/>
              <a:buNone/>
            </a:pPr>
            <a:r>
              <a:rPr lang="da-DK" dirty="0" smtClean="0"/>
              <a:t>nu er månen stået op.</a:t>
            </a:r>
            <a:endParaRPr lang="en-GB" dirty="0" smtClean="0"/>
          </a:p>
          <a:p>
            <a:pPr marL="342900" indent="-342900"/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 smtClean="0"/>
          </a:p>
          <a:p>
            <a:pPr marL="342900" indent="-342900"/>
            <a:endParaRPr lang="da-DK" dirty="0" smtClean="0"/>
          </a:p>
        </p:txBody>
      </p:sp>
      <p:pic>
        <p:nvPicPr>
          <p:cNvPr id="1026" name="Picture 2" descr="http://ebarah.com/wp-content/uploads/2012/08/kids-tree-house-design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404664"/>
            <a:ext cx="3898404" cy="2923803"/>
          </a:xfrm>
          <a:prstGeom prst="rect">
            <a:avLst/>
          </a:prstGeom>
          <a:noFill/>
        </p:spPr>
      </p:pic>
      <p:pic>
        <p:nvPicPr>
          <p:cNvPr id="1028" name="Picture 4" descr="http://www.sandhillskids.com/wp-content/uploads/2013/08/kidsmusi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404664"/>
            <a:ext cx="2484276" cy="3312368"/>
          </a:xfrm>
          <a:prstGeom prst="rect">
            <a:avLst/>
          </a:prstGeom>
          <a:noFill/>
        </p:spPr>
      </p:pic>
      <p:pic>
        <p:nvPicPr>
          <p:cNvPr id="1030" name="Picture 6" descr="http://www.avalongallery.com/webart/products/medium/22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3861048"/>
            <a:ext cx="3095625" cy="28194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109</Words>
  <Application>Microsoft Office PowerPoint</Application>
  <PresentationFormat>Skærmshow (4:3)</PresentationFormat>
  <Paragraphs>52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3</vt:i4>
      </vt:variant>
    </vt:vector>
  </HeadingPairs>
  <TitlesOfParts>
    <vt:vector size="4" baseType="lpstr">
      <vt:lpstr>Kontortema</vt:lpstr>
      <vt:lpstr>Godnatsangen Tekst: Sigurd Barrett Musik: Sigurd Barrett</vt:lpstr>
      <vt:lpstr>Dias nummer 2</vt:lpstr>
      <vt:lpstr>Dias nummer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Tekst: Musik:</dc:title>
  <dc:creator>Liv</dc:creator>
  <cp:lastModifiedBy>Liv</cp:lastModifiedBy>
  <cp:revision>5</cp:revision>
  <dcterms:created xsi:type="dcterms:W3CDTF">2013-06-21T20:25:00Z</dcterms:created>
  <dcterms:modified xsi:type="dcterms:W3CDTF">2013-09-04T09:03:01Z</dcterms:modified>
</cp:coreProperties>
</file>