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02-09-2013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smtClean="0"/>
              <a:t>Efterårsvise</a:t>
            </a:r>
            <a:br>
              <a:rPr lang="da-DK" sz="2200" b="1" dirty="0" smtClean="0"/>
            </a:br>
            <a:r>
              <a:rPr lang="da-DK" sz="1800" dirty="0" smtClean="0"/>
              <a:t>Tekst: Solveig </a:t>
            </a:r>
            <a:r>
              <a:rPr lang="da-DK" sz="1800" dirty="0" err="1" smtClean="0"/>
              <a:t>Gerwin</a:t>
            </a:r>
            <a:r>
              <a:rPr lang="da-DK" sz="1800" dirty="0" smtClean="0"/>
              <a:t> Andersen	Musik:  Jørgen </a:t>
            </a:r>
            <a:r>
              <a:rPr lang="da-DK" sz="1800" dirty="0" err="1" smtClean="0"/>
              <a:t>Artby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2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499992" y="2132856"/>
            <a:ext cx="424847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1.</a:t>
            </a:r>
          </a:p>
          <a:p>
            <a:r>
              <a:rPr lang="da-DK" dirty="0" smtClean="0"/>
              <a:t>Sidder du en dag og mugger for dig selv,</a:t>
            </a:r>
            <a:endParaRPr lang="en-GB" dirty="0" smtClean="0"/>
          </a:p>
          <a:p>
            <a:r>
              <a:rPr lang="da-DK" dirty="0" smtClean="0"/>
              <a:t>går efteråret dig noget på?</a:t>
            </a:r>
            <a:endParaRPr lang="en-GB" dirty="0" smtClean="0"/>
          </a:p>
          <a:p>
            <a:r>
              <a:rPr lang="da-DK" dirty="0" smtClean="0"/>
              <a:t>Blæs på vejrets </a:t>
            </a:r>
            <a:r>
              <a:rPr lang="da-DK" dirty="0" err="1" smtClean="0"/>
              <a:t>skiften</a:t>
            </a:r>
            <a:r>
              <a:rPr lang="da-DK" dirty="0" smtClean="0"/>
              <a:t> – året går på hæld –</a:t>
            </a:r>
            <a:endParaRPr lang="en-GB" dirty="0" smtClean="0"/>
          </a:p>
          <a:p>
            <a:r>
              <a:rPr lang="da-DK" dirty="0" smtClean="0"/>
              <a:t>så træk i trøjen – gå ud at gå!</a:t>
            </a:r>
          </a:p>
          <a:p>
            <a:endParaRPr lang="da-DK" dirty="0" smtClean="0"/>
          </a:p>
          <a:p>
            <a:r>
              <a:rPr lang="da-DK" dirty="0" smtClean="0"/>
              <a:t>Hallo – </a:t>
            </a:r>
            <a:r>
              <a:rPr lang="da-DK" dirty="0" err="1" smtClean="0"/>
              <a:t>halli</a:t>
            </a:r>
            <a:r>
              <a:rPr lang="da-DK" dirty="0" smtClean="0"/>
              <a:t> – se, her kommer vi.</a:t>
            </a:r>
            <a:endParaRPr lang="en-GB" dirty="0" smtClean="0"/>
          </a:p>
          <a:p>
            <a:r>
              <a:rPr lang="da-DK" dirty="0" smtClean="0"/>
              <a:t>Våde af regn – efterårstegn.</a:t>
            </a:r>
            <a:endParaRPr lang="en-GB" dirty="0" smtClean="0"/>
          </a:p>
          <a:p>
            <a:r>
              <a:rPr lang="da-DK" dirty="0" smtClean="0"/>
              <a:t>Vi vandrer bort fra byernes støv</a:t>
            </a:r>
            <a:endParaRPr lang="en-GB" dirty="0" smtClean="0"/>
          </a:p>
          <a:p>
            <a:r>
              <a:rPr lang="da-DK" dirty="0" smtClean="0"/>
              <a:t>ud i det gulbrune løv.</a:t>
            </a:r>
            <a:endParaRPr lang="en-GB" dirty="0" smtClean="0"/>
          </a:p>
          <a:p>
            <a:r>
              <a:rPr lang="da-DK" dirty="0" smtClean="0"/>
              <a:t>Og mens vi går mellem dryp fra våde </a:t>
            </a:r>
            <a:r>
              <a:rPr lang="da-DK" dirty="0" err="1" smtClean="0"/>
              <a:t>træ´r</a:t>
            </a:r>
            <a:r>
              <a:rPr lang="da-DK" dirty="0" smtClean="0"/>
              <a:t>,</a:t>
            </a:r>
            <a:endParaRPr lang="en-GB" dirty="0" smtClean="0"/>
          </a:p>
          <a:p>
            <a:r>
              <a:rPr lang="da-DK" dirty="0" smtClean="0"/>
              <a:t>så kommer solen frem og ler.</a:t>
            </a:r>
            <a:endParaRPr lang="en-GB" dirty="0" smtClean="0"/>
          </a:p>
          <a:p>
            <a:r>
              <a:rPr lang="da-DK" dirty="0" smtClean="0"/>
              <a:t>Hallo – </a:t>
            </a:r>
            <a:r>
              <a:rPr lang="da-DK" dirty="0" err="1" smtClean="0"/>
              <a:t>halli</a:t>
            </a:r>
            <a:r>
              <a:rPr lang="da-DK" dirty="0" smtClean="0"/>
              <a:t> – se, her kommer vi,</a:t>
            </a:r>
            <a:endParaRPr lang="en-GB" dirty="0" smtClean="0"/>
          </a:p>
          <a:p>
            <a:r>
              <a:rPr lang="da-DK" dirty="0" err="1" smtClean="0"/>
              <a:t>efterårskåde</a:t>
            </a:r>
            <a:r>
              <a:rPr lang="da-DK" dirty="0" smtClean="0"/>
              <a:t> og fri.</a:t>
            </a:r>
          </a:p>
          <a:p>
            <a:endParaRPr lang="da-DK" dirty="0" smtClean="0"/>
          </a:p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2058" name="Picture 10" descr="http://multimedia.pol.dk/archive/00598/Pige_i_sommerregnen_59823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3816424" cy="2544282"/>
          </a:xfrm>
          <a:prstGeom prst="rect">
            <a:avLst/>
          </a:prstGeom>
          <a:noFill/>
        </p:spPr>
      </p:pic>
      <p:pic>
        <p:nvPicPr>
          <p:cNvPr id="2060" name="Picture 12" descr="http://www.fugleognatur.dk/forum/images/P10005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05064"/>
            <a:ext cx="3384376" cy="2538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2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427984" y="2060848"/>
            <a:ext cx="417646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2.</a:t>
            </a:r>
          </a:p>
          <a:p>
            <a:r>
              <a:rPr lang="da-DK" dirty="0" smtClean="0"/>
              <a:t>Foretrækker du en herlig vinterdag?</a:t>
            </a:r>
            <a:endParaRPr lang="en-GB" dirty="0" smtClean="0"/>
          </a:p>
          <a:p>
            <a:r>
              <a:rPr lang="da-DK" dirty="0" smtClean="0"/>
              <a:t>Et tidligt tøbrud? En sollys vår?</a:t>
            </a:r>
            <a:endParaRPr lang="en-GB" dirty="0" smtClean="0"/>
          </a:p>
          <a:p>
            <a:r>
              <a:rPr lang="da-DK" dirty="0" smtClean="0"/>
              <a:t>Sommeren den nyder du i fulde drag,</a:t>
            </a:r>
            <a:endParaRPr lang="en-GB" dirty="0" smtClean="0"/>
          </a:p>
          <a:p>
            <a:r>
              <a:rPr lang="da-DK" dirty="0" smtClean="0"/>
              <a:t>men hvad er bedre end efterår?</a:t>
            </a:r>
          </a:p>
          <a:p>
            <a:pPr marL="342900" indent="-342900"/>
            <a:endParaRPr lang="da-DK" dirty="0" smtClean="0"/>
          </a:p>
          <a:p>
            <a:r>
              <a:rPr lang="da-DK" dirty="0" smtClean="0"/>
              <a:t>Hallo – </a:t>
            </a:r>
            <a:r>
              <a:rPr lang="da-DK" dirty="0" err="1" smtClean="0"/>
              <a:t>halli</a:t>
            </a:r>
            <a:r>
              <a:rPr lang="da-DK" dirty="0" smtClean="0"/>
              <a:t> – se, her kommer vi.</a:t>
            </a:r>
            <a:endParaRPr lang="en-GB" dirty="0" smtClean="0"/>
          </a:p>
          <a:p>
            <a:r>
              <a:rPr lang="da-DK" dirty="0" smtClean="0"/>
              <a:t>Våde af regn – efterårstegn.</a:t>
            </a:r>
            <a:endParaRPr lang="en-GB" dirty="0" smtClean="0"/>
          </a:p>
          <a:p>
            <a:r>
              <a:rPr lang="da-DK" dirty="0" smtClean="0"/>
              <a:t>Vi vandrer bort fra byernes støv</a:t>
            </a:r>
            <a:endParaRPr lang="en-GB" dirty="0" smtClean="0"/>
          </a:p>
          <a:p>
            <a:r>
              <a:rPr lang="da-DK" dirty="0" smtClean="0"/>
              <a:t>ud i det gulbrune løv.</a:t>
            </a:r>
            <a:endParaRPr lang="en-GB" dirty="0" smtClean="0"/>
          </a:p>
          <a:p>
            <a:r>
              <a:rPr lang="da-DK" dirty="0" smtClean="0"/>
              <a:t>Og mens vi går mellem dryp fra våde </a:t>
            </a:r>
            <a:r>
              <a:rPr lang="da-DK" dirty="0" err="1" smtClean="0"/>
              <a:t>træ´r</a:t>
            </a:r>
            <a:r>
              <a:rPr lang="da-DK" dirty="0" smtClean="0"/>
              <a:t>,</a:t>
            </a:r>
            <a:endParaRPr lang="en-GB" dirty="0" smtClean="0"/>
          </a:p>
          <a:p>
            <a:r>
              <a:rPr lang="da-DK" dirty="0" smtClean="0"/>
              <a:t>så kommer solen frem og ler.</a:t>
            </a:r>
            <a:endParaRPr lang="en-GB" dirty="0" smtClean="0"/>
          </a:p>
          <a:p>
            <a:r>
              <a:rPr lang="da-DK" dirty="0" smtClean="0"/>
              <a:t>Hallo – </a:t>
            </a:r>
            <a:r>
              <a:rPr lang="da-DK" dirty="0" err="1" smtClean="0"/>
              <a:t>halli</a:t>
            </a:r>
            <a:r>
              <a:rPr lang="da-DK" dirty="0" smtClean="0"/>
              <a:t> – se, her kommer vi,</a:t>
            </a:r>
            <a:endParaRPr lang="en-GB" dirty="0" smtClean="0"/>
          </a:p>
          <a:p>
            <a:r>
              <a:rPr lang="da-DK" dirty="0" err="1" smtClean="0"/>
              <a:t>efterårskåde</a:t>
            </a:r>
            <a:r>
              <a:rPr lang="da-DK" dirty="0" smtClean="0"/>
              <a:t> og fri.</a:t>
            </a:r>
          </a:p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7" name="Picture 8" descr="http://www.sn.dk/modules/xphoto/cache/31/251831_280_700_0_0_0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05064"/>
            <a:ext cx="3881499" cy="2592288"/>
          </a:xfrm>
          <a:prstGeom prst="rect">
            <a:avLst/>
          </a:prstGeom>
          <a:noFill/>
        </p:spPr>
      </p:pic>
      <p:pic>
        <p:nvPicPr>
          <p:cNvPr id="1030" name="Picture 6" descr="http://www.bjerggaard.dk/bjerggaard/images/weblog/ansage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88640"/>
            <a:ext cx="2664296" cy="3552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194</Words>
  <Application>Microsoft Office PowerPoint</Application>
  <PresentationFormat>Skærmshow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Efterårsvise Tekst: Solveig Gerwin Andersen Musik:  Jørgen Artby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Jan Christiansen</cp:lastModifiedBy>
  <cp:revision>5</cp:revision>
  <dcterms:created xsi:type="dcterms:W3CDTF">2013-06-21T20:25:00Z</dcterms:created>
  <dcterms:modified xsi:type="dcterms:W3CDTF">2013-09-02T06:44:33Z</dcterms:modified>
</cp:coreProperties>
</file>