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Efterårsblæst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Tekst</a:t>
            </a:r>
            <a:r>
              <a:rPr lang="da-DK" sz="1800" dirty="0" smtClean="0"/>
              <a:t>: Ole </a:t>
            </a:r>
            <a:r>
              <a:rPr lang="da-DK" sz="1800" dirty="0" err="1" smtClean="0"/>
              <a:t>Hyltoft</a:t>
            </a:r>
            <a:r>
              <a:rPr lang="da-DK" sz="1800" dirty="0" smtClean="0"/>
              <a:t>	Musik: </a:t>
            </a:r>
            <a:r>
              <a:rPr lang="da-DK" sz="1800" dirty="0" smtClean="0"/>
              <a:t>Finn Jørgensen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572000" y="4725144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1.    </a:t>
            </a:r>
            <a:r>
              <a:rPr lang="da-DK" dirty="0" smtClean="0"/>
              <a:t>Nu </a:t>
            </a:r>
            <a:r>
              <a:rPr lang="da-DK" dirty="0" smtClean="0"/>
              <a:t>lyser </a:t>
            </a:r>
            <a:r>
              <a:rPr lang="da-DK" dirty="0" smtClean="0"/>
              <a:t>bøgens </a:t>
            </a:r>
            <a:r>
              <a:rPr lang="da-DK" dirty="0" smtClean="0"/>
              <a:t>blade atter op </a:t>
            </a:r>
            <a:br>
              <a:rPr lang="da-DK" dirty="0" smtClean="0"/>
            </a:br>
            <a:r>
              <a:rPr lang="da-DK" dirty="0" smtClean="0"/>
              <a:t>mod efterårets høje, vilde himle. </a:t>
            </a:r>
            <a:br>
              <a:rPr lang="da-DK" dirty="0" smtClean="0"/>
            </a:br>
            <a:r>
              <a:rPr lang="da-DK" dirty="0" smtClean="0"/>
              <a:t>Som da det første løv i træets top </a:t>
            </a:r>
            <a:br>
              <a:rPr lang="da-DK" dirty="0" smtClean="0"/>
            </a:br>
            <a:r>
              <a:rPr lang="da-DK" dirty="0" smtClean="0"/>
              <a:t>fik vores forårshjerter til at svimle.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6146" name="Picture 2" descr="http://billeder.colourbox.dk/thumb_COLOURBOX2439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340768"/>
            <a:ext cx="4122007" cy="5112568"/>
          </a:xfrm>
          <a:prstGeom prst="rect">
            <a:avLst/>
          </a:prstGeom>
          <a:noFill/>
        </p:spPr>
      </p:pic>
      <p:pic>
        <p:nvPicPr>
          <p:cNvPr id="6148" name="Picture 4" descr="http://images.colourbox.com/thumb_COLOURBOX4232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0383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3995936" y="4734341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2.   Endnu </a:t>
            </a:r>
            <a:r>
              <a:rPr lang="da-DK" dirty="0" smtClean="0"/>
              <a:t>engang </a:t>
            </a:r>
            <a:r>
              <a:rPr lang="da-DK" dirty="0" err="1" smtClean="0"/>
              <a:t>blir</a:t>
            </a:r>
            <a:r>
              <a:rPr lang="da-DK" dirty="0" smtClean="0"/>
              <a:t> skoven gjort kulørt. </a:t>
            </a:r>
            <a:br>
              <a:rPr lang="da-DK" dirty="0" smtClean="0"/>
            </a:br>
            <a:r>
              <a:rPr lang="da-DK" dirty="0" smtClean="0"/>
              <a:t>Den hvide birk </a:t>
            </a:r>
            <a:r>
              <a:rPr lang="da-DK" dirty="0" err="1" smtClean="0"/>
              <a:t>blir</a:t>
            </a:r>
            <a:r>
              <a:rPr lang="da-DK" dirty="0" smtClean="0"/>
              <a:t> klædt i lysbrun kjole. </a:t>
            </a:r>
            <a:br>
              <a:rPr lang="da-DK" dirty="0" smtClean="0"/>
            </a:br>
            <a:r>
              <a:rPr lang="da-DK" dirty="0" smtClean="0"/>
              <a:t>Det </a:t>
            </a:r>
            <a:r>
              <a:rPr lang="da-DK" dirty="0" err="1" smtClean="0"/>
              <a:t>gyldenrøde</a:t>
            </a:r>
            <a:r>
              <a:rPr lang="da-DK" dirty="0" smtClean="0"/>
              <a:t> </a:t>
            </a:r>
            <a:r>
              <a:rPr lang="da-DK" dirty="0" smtClean="0"/>
              <a:t>løv er </a:t>
            </a:r>
            <a:r>
              <a:rPr lang="da-DK" dirty="0" smtClean="0"/>
              <a:t>stift og tørt</a:t>
            </a:r>
            <a:br>
              <a:rPr lang="da-DK" dirty="0" smtClean="0"/>
            </a:br>
            <a:r>
              <a:rPr lang="da-DK" dirty="0" smtClean="0"/>
              <a:t>og svirrer ned på foldens rappe fole.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5122" name="Picture 2" descr="http://www.colourbox.dk/preview/1790636-150369-birketraeer-i-en-sommer-eller-efteraar-s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24744"/>
            <a:ext cx="4117321" cy="2736304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TrdL8Qv7lKLz7_WEU-goFIv_XY6g4cjBpPO4eZ9KVEzrtRIgxA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478" y="1124744"/>
            <a:ext cx="4494242" cy="2736304"/>
          </a:xfrm>
          <a:prstGeom prst="rect">
            <a:avLst/>
          </a:prstGeom>
          <a:noFill/>
        </p:spPr>
      </p:pic>
      <p:pic>
        <p:nvPicPr>
          <p:cNvPr id="5126" name="Picture 6" descr="http://www.havenyt.dk/images/upload/visneblade36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3429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572000" y="4595842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3.   Og </a:t>
            </a:r>
            <a:r>
              <a:rPr lang="da-DK" dirty="0" smtClean="0"/>
              <a:t>op fra haven </a:t>
            </a:r>
            <a:r>
              <a:rPr lang="da-DK" dirty="0" err="1" smtClean="0"/>
              <a:t>buldner</a:t>
            </a:r>
            <a:r>
              <a:rPr lang="da-DK" dirty="0" smtClean="0"/>
              <a:t> kvasets røg. </a:t>
            </a:r>
            <a:br>
              <a:rPr lang="da-DK" dirty="0" smtClean="0"/>
            </a:br>
            <a:r>
              <a:rPr lang="da-DK" dirty="0" smtClean="0"/>
              <a:t>Den hvirvler hovedkulds og hvid og liflig </a:t>
            </a:r>
            <a:br>
              <a:rPr lang="da-DK" dirty="0" smtClean="0"/>
            </a:br>
            <a:r>
              <a:rPr lang="da-DK" dirty="0" smtClean="0"/>
              <a:t>tværs gennem snebærbusk og vasketøj. </a:t>
            </a:r>
            <a:br>
              <a:rPr lang="da-DK" dirty="0" smtClean="0"/>
            </a:br>
            <a:r>
              <a:rPr lang="da-DK" dirty="0" smtClean="0"/>
              <a:t>Den kradser næsen, men er ikke giftig.</a:t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4098" name="Picture 2" descr="http://www.bolius.dk/typo3temp/pics/04f8e34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414988" cy="2808312"/>
          </a:xfrm>
          <a:prstGeom prst="rect">
            <a:avLst/>
          </a:prstGeom>
          <a:noFill/>
        </p:spPr>
      </p:pic>
      <p:pic>
        <p:nvPicPr>
          <p:cNvPr id="4100" name="Picture 4" descr="http://kridtvejsplanter.dk/sites/catalog/images/Symphoricarpus%20al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2857500" cy="2857500"/>
          </a:xfrm>
          <a:prstGeom prst="rect">
            <a:avLst/>
          </a:prstGeom>
          <a:noFill/>
        </p:spPr>
      </p:pic>
      <p:pic>
        <p:nvPicPr>
          <p:cNvPr id="4102" name="Picture 6" descr="http://videnskab.dk/sites/all/files/imagecache/440x/article_images/toej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67176"/>
            <a:ext cx="3888432" cy="2589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283968" y="4734341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4.   Her </a:t>
            </a:r>
            <a:r>
              <a:rPr lang="da-DK" dirty="0" smtClean="0"/>
              <a:t>bag det røde hus, i haven, står</a:t>
            </a:r>
            <a:br>
              <a:rPr lang="da-DK" dirty="0" smtClean="0"/>
            </a:br>
            <a:r>
              <a:rPr lang="da-DK" dirty="0" smtClean="0"/>
              <a:t>en lysblond mand med armen omkring kjolen </a:t>
            </a:r>
            <a:br>
              <a:rPr lang="da-DK" dirty="0" smtClean="0"/>
            </a:br>
            <a:r>
              <a:rPr lang="da-DK" dirty="0" smtClean="0"/>
              <a:t>på konen, som har mørkt </a:t>
            </a:r>
            <a:r>
              <a:rPr lang="da-DK" dirty="0" err="1" smtClean="0"/>
              <a:t>kastanjehår</a:t>
            </a:r>
            <a:r>
              <a:rPr lang="da-DK" dirty="0" smtClean="0"/>
              <a:t>,</a:t>
            </a:r>
            <a:br>
              <a:rPr lang="da-DK" dirty="0" smtClean="0"/>
            </a:br>
            <a:r>
              <a:rPr lang="da-DK" dirty="0" smtClean="0"/>
              <a:t>der skinner blankt i stormen og i solen.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1026" name="Picture 2" descr="http://www.dengamleby.dk/typo3temp/pics/3951f219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320480" cy="3384188"/>
          </a:xfrm>
          <a:prstGeom prst="rect">
            <a:avLst/>
          </a:prstGeom>
          <a:noFill/>
        </p:spPr>
      </p:pic>
      <p:pic>
        <p:nvPicPr>
          <p:cNvPr id="1028" name="Picture 4" descr="http://crazy-frankenstein.com/free-wallpapers-files/miscellaneous-wallpapers/love-couple-wallpapers/beautiful-love-couple-wallpapers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593480" cy="2695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211960" y="4734341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5.   De </a:t>
            </a:r>
            <a:r>
              <a:rPr lang="da-DK" dirty="0" smtClean="0"/>
              <a:t>følger røgens kast til </a:t>
            </a:r>
            <a:r>
              <a:rPr lang="da-DK" dirty="0" smtClean="0"/>
              <a:t>søens </a:t>
            </a:r>
            <a:r>
              <a:rPr lang="da-DK" dirty="0" smtClean="0"/>
              <a:t>rand, </a:t>
            </a:r>
            <a:br>
              <a:rPr lang="da-DK" dirty="0" smtClean="0"/>
            </a:br>
            <a:r>
              <a:rPr lang="da-DK" dirty="0" smtClean="0"/>
              <a:t>hvor </a:t>
            </a:r>
            <a:r>
              <a:rPr lang="da-DK" dirty="0" err="1" smtClean="0"/>
              <a:t>andeparret</a:t>
            </a:r>
            <a:r>
              <a:rPr lang="da-DK" dirty="0" smtClean="0"/>
              <a:t> sejler ubesværet. </a:t>
            </a:r>
            <a:br>
              <a:rPr lang="da-DK" dirty="0" smtClean="0"/>
            </a:br>
            <a:r>
              <a:rPr lang="da-DK" dirty="0" smtClean="0"/>
              <a:t>Hvor jollerne er trukket op på land </a:t>
            </a:r>
            <a:br>
              <a:rPr lang="da-DK" dirty="0" smtClean="0"/>
            </a:br>
            <a:r>
              <a:rPr lang="da-DK" dirty="0" smtClean="0"/>
              <a:t>og køl ved køl har enderne i vejret.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2050" name="Picture 2" descr="http://2.bp.blogspot.com/_N82PV3Ta-9c/S9VuL8-7UoI/AAAAAAAAATw/m3fkDFtym6g/s320/25.+april+2010+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3048000" cy="2286001"/>
          </a:xfrm>
          <a:prstGeom prst="rect">
            <a:avLst/>
          </a:prstGeom>
          <a:noFill/>
        </p:spPr>
      </p:pic>
      <p:pic>
        <p:nvPicPr>
          <p:cNvPr id="2052" name="Picture 4" descr="http://www.hobro-sportsfiskerforening.dk/Aktiviteter/Billeder/baadene-paa-land-24-11-10-0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056784" cy="395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6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067944" y="4734341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6.    Kastanjen </a:t>
            </a:r>
            <a:r>
              <a:rPr lang="da-DK" dirty="0" smtClean="0"/>
              <a:t>henter solens farve ned.</a:t>
            </a:r>
            <a:br>
              <a:rPr lang="da-DK" dirty="0" smtClean="0"/>
            </a:br>
            <a:r>
              <a:rPr lang="da-DK" dirty="0" smtClean="0"/>
              <a:t>Dens blades ild er mild og gør os fromme. </a:t>
            </a:r>
            <a:br>
              <a:rPr lang="da-DK" dirty="0" smtClean="0"/>
            </a:br>
            <a:r>
              <a:rPr lang="da-DK" dirty="0" smtClean="0"/>
              <a:t>Den sagte guldglans lover evighed.</a:t>
            </a:r>
            <a:br>
              <a:rPr lang="da-DK" dirty="0" smtClean="0"/>
            </a:br>
            <a:r>
              <a:rPr lang="da-DK" dirty="0" smtClean="0"/>
              <a:t>Når løvet dør, er livet ikke omme.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3074" name="Picture 2" descr="https://encrypted-tbn0.gstatic.com/images?q=tbn:ANd9GcTOKCS9SLBksvypv0P0ubYMQRM3KKYbKJEm8RdqdYGpC78bn4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29911" cy="3168352"/>
          </a:xfrm>
          <a:prstGeom prst="rect">
            <a:avLst/>
          </a:prstGeom>
          <a:noFill/>
        </p:spPr>
      </p:pic>
      <p:pic>
        <p:nvPicPr>
          <p:cNvPr id="3076" name="Picture 4" descr="http://www.colourbox.dk/preview/6754419-283777-efteraar-kastanje-blade-isoleret-paa-sort-med-reflek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096344" cy="3096344"/>
          </a:xfrm>
          <a:prstGeom prst="rect">
            <a:avLst/>
          </a:prstGeom>
          <a:noFill/>
        </p:spPr>
      </p:pic>
      <p:pic>
        <p:nvPicPr>
          <p:cNvPr id="3078" name="Picture 6" descr="http://us.123rf.com/400wm/400/400/aquaswim/aquaswim0711/aquaswim071100019/2073228-leaves-of-the-horse-chestnut-tree-in-autumn-or-f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630488" cy="2423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76</Words>
  <Application>Microsoft Office PowerPoint</Application>
  <PresentationFormat>Skærmshow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Efterårsblæst Tekst: Ole Hyltoft Musik: Finn Jørgensen</vt:lpstr>
      <vt:lpstr>Dias nummer 2</vt:lpstr>
      <vt:lpstr>Dias nummer 3</vt:lpstr>
      <vt:lpstr>Dias nummer 4</vt:lpstr>
      <vt:lpstr>Dias nummer 5</vt:lpstr>
      <vt:lpstr>Dias nummer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Liv</cp:lastModifiedBy>
  <cp:revision>11</cp:revision>
  <dcterms:created xsi:type="dcterms:W3CDTF">2013-06-21T20:25:00Z</dcterms:created>
  <dcterms:modified xsi:type="dcterms:W3CDTF">2013-09-02T19:27:56Z</dcterms:modified>
</cp:coreProperties>
</file>